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5143500" type="screen16x9"/>
  <p:notesSz cx="6858000" cy="9144000"/>
  <p:embeddedFontLst>
    <p:embeddedFont>
      <p:font typeface="Tahoma" panose="020B0604030504040204" pitchFamily="34" charset="0"/>
      <p:regular r:id="rId25"/>
      <p:bold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9" roundtripDataSignature="AMtx7mjvNa8A1bqVubMCOPlBnJp4sGbmH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8"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2" name="Google Shape;9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0" name="Google Shape;150;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27626d56fa7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6" name="Google Shape;156;g27626d56fa7_0_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0" name="Google Shape;180;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6" name="Google Shape;186;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2" name="Google Shape;192;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27626d56fa7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8" name="Google Shape;198;g27626d56fa7_0_1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4" name="Google Shape;204;p1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0" name="Google Shape;210;p1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6" name="Google Shape;216;p1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2" name="Google Shape;222;p2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26803fc4ea5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26803fc4ea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1" name="Google Shape;111;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7" name="Google Shape;117;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9" name="Google Shape;129;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8" name="Google Shape;138;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Custom Layout">
  <p:cSld name="1_Custom Layout">
    <p:spTree>
      <p:nvGrpSpPr>
        <p:cNvPr id="1" name="Shape 6"/>
        <p:cNvGrpSpPr/>
        <p:nvPr/>
      </p:nvGrpSpPr>
      <p:grpSpPr>
        <a:xfrm>
          <a:off x="0" y="0"/>
          <a:ext cx="0" cy="0"/>
          <a:chOff x="0" y="0"/>
          <a:chExt cx="0" cy="0"/>
        </a:xfrm>
      </p:grpSpPr>
      <p:pic>
        <p:nvPicPr>
          <p:cNvPr id="7" name="Google Shape;7;p22"/>
          <p:cNvPicPr preferRelativeResize="0"/>
          <p:nvPr/>
        </p:nvPicPr>
        <p:blipFill rotWithShape="1">
          <a:blip r:embed="rId2">
            <a:alphaModFix/>
          </a:blip>
          <a:srcRect/>
          <a:stretch/>
        </p:blipFill>
        <p:spPr>
          <a:xfrm>
            <a:off x="0" y="0"/>
            <a:ext cx="9144000" cy="5143500"/>
          </a:xfrm>
          <a:prstGeom prst="rect">
            <a:avLst/>
          </a:prstGeom>
          <a:noFill/>
          <a:ln>
            <a:noFill/>
          </a:ln>
        </p:spPr>
      </p:pic>
      <p:sp>
        <p:nvSpPr>
          <p:cNvPr id="8" name="Google Shape;8;p22"/>
          <p:cNvSpPr/>
          <p:nvPr/>
        </p:nvSpPr>
        <p:spPr>
          <a:xfrm>
            <a:off x="576336" y="4610445"/>
            <a:ext cx="340990" cy="24300"/>
          </a:xfrm>
          <a:prstGeom prst="rect">
            <a:avLst/>
          </a:prstGeom>
          <a:solidFill>
            <a:srgbClr val="07B9D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053" b="0" i="0" u="none" strike="noStrike" cap="none">
              <a:solidFill>
                <a:srgbClr val="4AABC8"/>
              </a:solidFill>
              <a:latin typeface="Tahoma"/>
              <a:ea typeface="Tahoma"/>
              <a:cs typeface="Tahoma"/>
              <a:sym typeface="Tahoma"/>
            </a:endParaRPr>
          </a:p>
        </p:txBody>
      </p:sp>
      <p:sp>
        <p:nvSpPr>
          <p:cNvPr id="9" name="Google Shape;9;p22"/>
          <p:cNvSpPr txBox="1">
            <a:spLocks noGrp="1"/>
          </p:cNvSpPr>
          <p:nvPr>
            <p:ph type="body" idx="1"/>
          </p:nvPr>
        </p:nvSpPr>
        <p:spPr>
          <a:xfrm>
            <a:off x="531076" y="1711541"/>
            <a:ext cx="3106394" cy="432359"/>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675"/>
              </a:spcBef>
              <a:spcAft>
                <a:spcPts val="0"/>
              </a:spcAft>
              <a:buClr>
                <a:schemeClr val="dk1"/>
              </a:buClr>
              <a:buSzPts val="3000"/>
              <a:buFont typeface="Arial"/>
              <a:buNone/>
              <a:defRPr sz="3000" b="1" i="0" u="none" strike="noStrike" cap="none">
                <a:solidFill>
                  <a:schemeClr val="dk1"/>
                </a:solidFill>
                <a:latin typeface="Tahoma"/>
                <a:ea typeface="Tahoma"/>
                <a:cs typeface="Tahoma"/>
                <a:sym typeface="Tahoma"/>
              </a:defRPr>
            </a:lvl1pPr>
            <a:lvl2pPr marL="914400" marR="0" lvl="1" indent="-331469" algn="l" rtl="0">
              <a:lnSpc>
                <a:spcPct val="90000"/>
              </a:lnSpc>
              <a:spcBef>
                <a:spcPts val="337"/>
              </a:spcBef>
              <a:spcAft>
                <a:spcPts val="0"/>
              </a:spcAft>
              <a:buClr>
                <a:schemeClr val="dk1"/>
              </a:buClr>
              <a:buSzPts val="1620"/>
              <a:buFont typeface="Arial"/>
              <a:buChar char="•"/>
              <a:defRPr sz="1620" b="0" i="0" u="none" strike="noStrike" cap="none">
                <a:solidFill>
                  <a:schemeClr val="dk1"/>
                </a:solidFill>
                <a:latin typeface="Tahoma"/>
                <a:ea typeface="Tahoma"/>
                <a:cs typeface="Tahoma"/>
                <a:sym typeface="Tahoma"/>
              </a:defRPr>
            </a:lvl2pPr>
            <a:lvl3pPr marL="1371600" marR="0" lvl="2" indent="-314325" algn="l" rtl="0">
              <a:lnSpc>
                <a:spcPct val="90000"/>
              </a:lnSpc>
              <a:spcBef>
                <a:spcPts val="337"/>
              </a:spcBef>
              <a:spcAft>
                <a:spcPts val="0"/>
              </a:spcAft>
              <a:buClr>
                <a:schemeClr val="dk1"/>
              </a:buClr>
              <a:buSzPts val="1350"/>
              <a:buFont typeface="Arial"/>
              <a:buChar char="•"/>
              <a:defRPr sz="1350" b="0" i="0" u="none" strike="noStrike" cap="none">
                <a:solidFill>
                  <a:schemeClr val="dk1"/>
                </a:solidFill>
                <a:latin typeface="Tahoma"/>
                <a:ea typeface="Tahoma"/>
                <a:cs typeface="Tahoma"/>
                <a:sym typeface="Tahoma"/>
              </a:defRPr>
            </a:lvl3pPr>
            <a:lvl4pPr marL="1828800" marR="0" lvl="3"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4pPr>
            <a:lvl5pPr marL="2286000" marR="0" lvl="4"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10" name="Google Shape;10;p22"/>
          <p:cNvSpPr txBox="1">
            <a:spLocks noGrp="1"/>
          </p:cNvSpPr>
          <p:nvPr>
            <p:ph type="body" idx="2"/>
          </p:nvPr>
        </p:nvSpPr>
        <p:spPr>
          <a:xfrm>
            <a:off x="547552" y="2170596"/>
            <a:ext cx="3106394" cy="319292"/>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675"/>
              </a:spcBef>
              <a:spcAft>
                <a:spcPts val="0"/>
              </a:spcAft>
              <a:buClr>
                <a:srgbClr val="242943"/>
              </a:buClr>
              <a:buSzPts val="2250"/>
              <a:buFont typeface="Arial"/>
              <a:buNone/>
              <a:defRPr sz="2250" b="1" i="0" u="none" strike="noStrike" cap="none">
                <a:solidFill>
                  <a:srgbClr val="242943"/>
                </a:solidFill>
                <a:latin typeface="Tahoma"/>
                <a:ea typeface="Tahoma"/>
                <a:cs typeface="Tahoma"/>
                <a:sym typeface="Tahoma"/>
              </a:defRPr>
            </a:lvl1pPr>
            <a:lvl2pPr marL="914400" marR="0" lvl="1" indent="-331469" algn="l" rtl="0">
              <a:lnSpc>
                <a:spcPct val="90000"/>
              </a:lnSpc>
              <a:spcBef>
                <a:spcPts val="337"/>
              </a:spcBef>
              <a:spcAft>
                <a:spcPts val="0"/>
              </a:spcAft>
              <a:buClr>
                <a:schemeClr val="dk1"/>
              </a:buClr>
              <a:buSzPts val="1620"/>
              <a:buFont typeface="Arial"/>
              <a:buChar char="•"/>
              <a:defRPr sz="1620" b="0" i="0" u="none" strike="noStrike" cap="none">
                <a:solidFill>
                  <a:schemeClr val="dk1"/>
                </a:solidFill>
                <a:latin typeface="Tahoma"/>
                <a:ea typeface="Tahoma"/>
                <a:cs typeface="Tahoma"/>
                <a:sym typeface="Tahoma"/>
              </a:defRPr>
            </a:lvl2pPr>
            <a:lvl3pPr marL="1371600" marR="0" lvl="2" indent="-314325" algn="l" rtl="0">
              <a:lnSpc>
                <a:spcPct val="90000"/>
              </a:lnSpc>
              <a:spcBef>
                <a:spcPts val="337"/>
              </a:spcBef>
              <a:spcAft>
                <a:spcPts val="0"/>
              </a:spcAft>
              <a:buClr>
                <a:schemeClr val="dk1"/>
              </a:buClr>
              <a:buSzPts val="1350"/>
              <a:buFont typeface="Arial"/>
              <a:buChar char="•"/>
              <a:defRPr sz="1350" b="0" i="0" u="none" strike="noStrike" cap="none">
                <a:solidFill>
                  <a:schemeClr val="dk1"/>
                </a:solidFill>
                <a:latin typeface="Tahoma"/>
                <a:ea typeface="Tahoma"/>
                <a:cs typeface="Tahoma"/>
                <a:sym typeface="Tahoma"/>
              </a:defRPr>
            </a:lvl3pPr>
            <a:lvl4pPr marL="1828800" marR="0" lvl="3"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4pPr>
            <a:lvl5pPr marL="2286000" marR="0" lvl="4"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11" name="Google Shape;11;p22"/>
          <p:cNvSpPr txBox="1">
            <a:spLocks noGrp="1"/>
          </p:cNvSpPr>
          <p:nvPr>
            <p:ph type="body" idx="3"/>
          </p:nvPr>
        </p:nvSpPr>
        <p:spPr>
          <a:xfrm>
            <a:off x="547554" y="2625756"/>
            <a:ext cx="3888989" cy="43872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450"/>
              </a:spcBef>
              <a:spcAft>
                <a:spcPts val="0"/>
              </a:spcAft>
              <a:buClr>
                <a:srgbClr val="414042"/>
              </a:buClr>
              <a:buSzPts val="975"/>
              <a:buFont typeface="Arial"/>
              <a:buNone/>
              <a:defRPr sz="975" b="0" i="0" u="none" strike="noStrike" cap="none">
                <a:solidFill>
                  <a:srgbClr val="414042"/>
                </a:solidFill>
                <a:latin typeface="Tahoma"/>
                <a:ea typeface="Tahoma"/>
                <a:cs typeface="Tahoma"/>
                <a:sym typeface="Tahoma"/>
              </a:defRPr>
            </a:lvl1pPr>
            <a:lvl2pPr marL="914400" marR="0" lvl="1" indent="-331469" algn="l" rtl="0">
              <a:lnSpc>
                <a:spcPct val="90000"/>
              </a:lnSpc>
              <a:spcBef>
                <a:spcPts val="337"/>
              </a:spcBef>
              <a:spcAft>
                <a:spcPts val="0"/>
              </a:spcAft>
              <a:buClr>
                <a:schemeClr val="dk1"/>
              </a:buClr>
              <a:buSzPts val="1620"/>
              <a:buFont typeface="Arial"/>
              <a:buChar char="•"/>
              <a:defRPr sz="1620" b="0" i="0" u="none" strike="noStrike" cap="none">
                <a:solidFill>
                  <a:schemeClr val="dk1"/>
                </a:solidFill>
                <a:latin typeface="Tahoma"/>
                <a:ea typeface="Tahoma"/>
                <a:cs typeface="Tahoma"/>
                <a:sym typeface="Tahoma"/>
              </a:defRPr>
            </a:lvl2pPr>
            <a:lvl3pPr marL="1371600" marR="0" lvl="2" indent="-314325" algn="l" rtl="0">
              <a:lnSpc>
                <a:spcPct val="90000"/>
              </a:lnSpc>
              <a:spcBef>
                <a:spcPts val="337"/>
              </a:spcBef>
              <a:spcAft>
                <a:spcPts val="0"/>
              </a:spcAft>
              <a:buClr>
                <a:schemeClr val="dk1"/>
              </a:buClr>
              <a:buSzPts val="1350"/>
              <a:buFont typeface="Arial"/>
              <a:buChar char="•"/>
              <a:defRPr sz="1350" b="0" i="0" u="none" strike="noStrike" cap="none">
                <a:solidFill>
                  <a:schemeClr val="dk1"/>
                </a:solidFill>
                <a:latin typeface="Tahoma"/>
                <a:ea typeface="Tahoma"/>
                <a:cs typeface="Tahoma"/>
                <a:sym typeface="Tahoma"/>
              </a:defRPr>
            </a:lvl3pPr>
            <a:lvl4pPr marL="1828800" marR="0" lvl="3"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4pPr>
            <a:lvl5pPr marL="2286000" marR="0" lvl="4"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12" name="Google Shape;12;p22"/>
          <p:cNvSpPr/>
          <p:nvPr/>
        </p:nvSpPr>
        <p:spPr>
          <a:xfrm>
            <a:off x="494740" y="4696376"/>
            <a:ext cx="314510" cy="19620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fld id="{00000000-1234-1234-1234-123412341234}" type="slidenum">
              <a:rPr lang="hu-HU" sz="675" b="0" i="0" u="none" strike="noStrike" cap="none">
                <a:solidFill>
                  <a:srgbClr val="868686"/>
                </a:solidFill>
                <a:latin typeface="Tahoma"/>
                <a:ea typeface="Tahoma"/>
                <a:cs typeface="Tahoma"/>
                <a:sym typeface="Tahoma"/>
              </a:rPr>
              <a:t>‹#›</a:t>
            </a:fld>
            <a:endParaRPr sz="675" b="0" i="0" u="none" strike="noStrike" cap="none">
              <a:solidFill>
                <a:srgbClr val="868686"/>
              </a:solidFill>
              <a:latin typeface="Tahoma"/>
              <a:ea typeface="Tahoma"/>
              <a:cs typeface="Tahoma"/>
              <a:sym typeface="Tahom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2_Custom Layout">
  <p:cSld name="2_Custom Layout">
    <p:spTree>
      <p:nvGrpSpPr>
        <p:cNvPr id="1" name="Shape 13"/>
        <p:cNvGrpSpPr/>
        <p:nvPr/>
      </p:nvGrpSpPr>
      <p:grpSpPr>
        <a:xfrm>
          <a:off x="0" y="0"/>
          <a:ext cx="0" cy="0"/>
          <a:chOff x="0" y="0"/>
          <a:chExt cx="0" cy="0"/>
        </a:xfrm>
      </p:grpSpPr>
      <p:pic>
        <p:nvPicPr>
          <p:cNvPr id="14" name="Google Shape;14;p23" descr="A screenshot of a cell phone&#10;&#10;Description automatically generated"/>
          <p:cNvPicPr preferRelativeResize="0"/>
          <p:nvPr/>
        </p:nvPicPr>
        <p:blipFill rotWithShape="1">
          <a:blip r:embed="rId2">
            <a:alphaModFix/>
          </a:blip>
          <a:srcRect/>
          <a:stretch/>
        </p:blipFill>
        <p:spPr>
          <a:xfrm>
            <a:off x="0" y="0"/>
            <a:ext cx="9144000" cy="5143500"/>
          </a:xfrm>
          <a:prstGeom prst="rect">
            <a:avLst/>
          </a:prstGeom>
          <a:noFill/>
          <a:ln>
            <a:noFill/>
          </a:ln>
        </p:spPr>
      </p:pic>
      <p:sp>
        <p:nvSpPr>
          <p:cNvPr id="15" name="Google Shape;15;p23"/>
          <p:cNvSpPr txBox="1">
            <a:spLocks noGrp="1"/>
          </p:cNvSpPr>
          <p:nvPr>
            <p:ph type="body" idx="1"/>
          </p:nvPr>
        </p:nvSpPr>
        <p:spPr>
          <a:xfrm>
            <a:off x="514985" y="1317226"/>
            <a:ext cx="2645686" cy="2870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675"/>
              </a:spcBef>
              <a:spcAft>
                <a:spcPts val="0"/>
              </a:spcAft>
              <a:buClr>
                <a:srgbClr val="3C3C3B"/>
              </a:buClr>
              <a:buSzPts val="1613"/>
              <a:buFont typeface="Arial"/>
              <a:buNone/>
              <a:defRPr sz="1612" b="0" i="0" u="none" strike="noStrike" cap="none">
                <a:solidFill>
                  <a:srgbClr val="3C3C3B"/>
                </a:solidFill>
                <a:latin typeface="Tahoma"/>
                <a:ea typeface="Tahoma"/>
                <a:cs typeface="Tahoma"/>
                <a:sym typeface="Tahoma"/>
              </a:defRPr>
            </a:lvl1pPr>
            <a:lvl2pPr marL="914400" marR="0" lvl="1" indent="-228600" algn="l" rtl="0">
              <a:lnSpc>
                <a:spcPct val="90000"/>
              </a:lnSpc>
              <a:spcBef>
                <a:spcPts val="337"/>
              </a:spcBef>
              <a:spcAft>
                <a:spcPts val="0"/>
              </a:spcAft>
              <a:buClr>
                <a:schemeClr val="dk1"/>
              </a:buClr>
              <a:buSzPts val="1620"/>
              <a:buFont typeface="Arial"/>
              <a:buNone/>
              <a:defRPr sz="1620" b="0" i="0" u="none" strike="noStrike" cap="none">
                <a:solidFill>
                  <a:schemeClr val="dk1"/>
                </a:solidFill>
                <a:latin typeface="Tahoma"/>
                <a:ea typeface="Tahoma"/>
                <a:cs typeface="Tahoma"/>
                <a:sym typeface="Tahoma"/>
              </a:defRPr>
            </a:lvl2pPr>
            <a:lvl3pPr marL="1371600" marR="0" lvl="2" indent="-228600" algn="l" rtl="0">
              <a:lnSpc>
                <a:spcPct val="90000"/>
              </a:lnSpc>
              <a:spcBef>
                <a:spcPts val="337"/>
              </a:spcBef>
              <a:spcAft>
                <a:spcPts val="0"/>
              </a:spcAft>
              <a:buClr>
                <a:schemeClr val="dk1"/>
              </a:buClr>
              <a:buSzPts val="1350"/>
              <a:buFont typeface="Arial"/>
              <a:buNone/>
              <a:defRPr sz="1350" b="0" i="0" u="none" strike="noStrike" cap="none">
                <a:solidFill>
                  <a:schemeClr val="dk1"/>
                </a:solidFill>
                <a:latin typeface="Tahoma"/>
                <a:ea typeface="Tahoma"/>
                <a:cs typeface="Tahoma"/>
                <a:sym typeface="Tahoma"/>
              </a:defRPr>
            </a:lvl3pPr>
            <a:lvl4pPr marL="1828800" marR="0" lvl="3" indent="-228600" algn="l" rtl="0">
              <a:lnSpc>
                <a:spcPct val="90000"/>
              </a:lnSpc>
              <a:spcBef>
                <a:spcPts val="337"/>
              </a:spcBef>
              <a:spcAft>
                <a:spcPts val="0"/>
              </a:spcAft>
              <a:buClr>
                <a:schemeClr val="dk1"/>
              </a:buClr>
              <a:buSzPts val="1215"/>
              <a:buFont typeface="Arial"/>
              <a:buNone/>
              <a:defRPr sz="1215" b="0" i="0" u="none" strike="noStrike" cap="none">
                <a:solidFill>
                  <a:schemeClr val="dk1"/>
                </a:solidFill>
                <a:latin typeface="Tahoma"/>
                <a:ea typeface="Tahoma"/>
                <a:cs typeface="Tahoma"/>
                <a:sym typeface="Tahoma"/>
              </a:defRPr>
            </a:lvl4pPr>
            <a:lvl5pPr marL="2286000" marR="0" lvl="4" indent="-228600" algn="l" rtl="0">
              <a:lnSpc>
                <a:spcPct val="90000"/>
              </a:lnSpc>
              <a:spcBef>
                <a:spcPts val="337"/>
              </a:spcBef>
              <a:spcAft>
                <a:spcPts val="0"/>
              </a:spcAft>
              <a:buClr>
                <a:schemeClr val="dk1"/>
              </a:buClr>
              <a:buSzPts val="1215"/>
              <a:buFont typeface="Arial"/>
              <a:buNone/>
              <a:defRPr sz="1215" b="0" i="0" u="none" strike="noStrike" cap="none">
                <a:solidFill>
                  <a:schemeClr val="dk1"/>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16" name="Google Shape;16;p23"/>
          <p:cNvSpPr txBox="1">
            <a:spLocks noGrp="1"/>
          </p:cNvSpPr>
          <p:nvPr>
            <p:ph type="body" idx="2"/>
          </p:nvPr>
        </p:nvSpPr>
        <p:spPr>
          <a:xfrm>
            <a:off x="514985" y="1121418"/>
            <a:ext cx="2645686" cy="17148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675"/>
              </a:spcBef>
              <a:spcAft>
                <a:spcPts val="0"/>
              </a:spcAft>
              <a:buClr>
                <a:schemeClr val="dk1"/>
              </a:buClr>
              <a:buSzPts val="1088"/>
              <a:buFont typeface="Arial"/>
              <a:buNone/>
              <a:defRPr sz="1088" b="0" i="0" u="none" strike="noStrike" cap="none">
                <a:solidFill>
                  <a:schemeClr val="dk1"/>
                </a:solidFill>
                <a:latin typeface="Tahoma"/>
                <a:ea typeface="Tahoma"/>
                <a:cs typeface="Tahoma"/>
                <a:sym typeface="Tahoma"/>
              </a:defRPr>
            </a:lvl1pPr>
            <a:lvl2pPr marL="914400" marR="0" lvl="1" indent="-228600" algn="l" rtl="0">
              <a:lnSpc>
                <a:spcPct val="90000"/>
              </a:lnSpc>
              <a:spcBef>
                <a:spcPts val="337"/>
              </a:spcBef>
              <a:spcAft>
                <a:spcPts val="0"/>
              </a:spcAft>
              <a:buClr>
                <a:schemeClr val="dk1"/>
              </a:buClr>
              <a:buSzPts val="1620"/>
              <a:buFont typeface="Arial"/>
              <a:buNone/>
              <a:defRPr sz="1620" b="0" i="0" u="none" strike="noStrike" cap="none">
                <a:solidFill>
                  <a:schemeClr val="dk1"/>
                </a:solidFill>
                <a:latin typeface="Tahoma"/>
                <a:ea typeface="Tahoma"/>
                <a:cs typeface="Tahoma"/>
                <a:sym typeface="Tahoma"/>
              </a:defRPr>
            </a:lvl2pPr>
            <a:lvl3pPr marL="1371600" marR="0" lvl="2" indent="-228600" algn="l" rtl="0">
              <a:lnSpc>
                <a:spcPct val="90000"/>
              </a:lnSpc>
              <a:spcBef>
                <a:spcPts val="337"/>
              </a:spcBef>
              <a:spcAft>
                <a:spcPts val="0"/>
              </a:spcAft>
              <a:buClr>
                <a:schemeClr val="dk1"/>
              </a:buClr>
              <a:buSzPts val="1350"/>
              <a:buFont typeface="Arial"/>
              <a:buNone/>
              <a:defRPr sz="1350" b="0" i="0" u="none" strike="noStrike" cap="none">
                <a:solidFill>
                  <a:schemeClr val="dk1"/>
                </a:solidFill>
                <a:latin typeface="Tahoma"/>
                <a:ea typeface="Tahoma"/>
                <a:cs typeface="Tahoma"/>
                <a:sym typeface="Tahoma"/>
              </a:defRPr>
            </a:lvl3pPr>
            <a:lvl4pPr marL="1828800" marR="0" lvl="3" indent="-228600" algn="l" rtl="0">
              <a:lnSpc>
                <a:spcPct val="90000"/>
              </a:lnSpc>
              <a:spcBef>
                <a:spcPts val="337"/>
              </a:spcBef>
              <a:spcAft>
                <a:spcPts val="0"/>
              </a:spcAft>
              <a:buClr>
                <a:schemeClr val="dk1"/>
              </a:buClr>
              <a:buSzPts val="1215"/>
              <a:buFont typeface="Arial"/>
              <a:buNone/>
              <a:defRPr sz="1215" b="0" i="0" u="none" strike="noStrike" cap="none">
                <a:solidFill>
                  <a:schemeClr val="dk1"/>
                </a:solidFill>
                <a:latin typeface="Tahoma"/>
                <a:ea typeface="Tahoma"/>
                <a:cs typeface="Tahoma"/>
                <a:sym typeface="Tahoma"/>
              </a:defRPr>
            </a:lvl4pPr>
            <a:lvl5pPr marL="2286000" marR="0" lvl="4" indent="-228600" algn="l" rtl="0">
              <a:lnSpc>
                <a:spcPct val="90000"/>
              </a:lnSpc>
              <a:spcBef>
                <a:spcPts val="337"/>
              </a:spcBef>
              <a:spcAft>
                <a:spcPts val="0"/>
              </a:spcAft>
              <a:buClr>
                <a:schemeClr val="dk1"/>
              </a:buClr>
              <a:buSzPts val="1215"/>
              <a:buFont typeface="Arial"/>
              <a:buNone/>
              <a:defRPr sz="1215" b="0" i="0" u="none" strike="noStrike" cap="none">
                <a:solidFill>
                  <a:schemeClr val="dk1"/>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17" name="Google Shape;17;p23"/>
          <p:cNvSpPr>
            <a:spLocks noGrp="1"/>
          </p:cNvSpPr>
          <p:nvPr>
            <p:ph type="tbl" idx="3"/>
          </p:nvPr>
        </p:nvSpPr>
        <p:spPr>
          <a:xfrm>
            <a:off x="239486" y="1769270"/>
            <a:ext cx="8643256" cy="2917031"/>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Clr>
                <a:schemeClr val="dk1"/>
              </a:buClr>
              <a:buSzPts val="750"/>
              <a:buFont typeface="Tahoma"/>
              <a:buNone/>
              <a:defRPr sz="750" b="0" i="0" u="none" strike="noStrike" cap="none">
                <a:solidFill>
                  <a:schemeClr val="dk1"/>
                </a:solidFill>
                <a:latin typeface="Tahoma"/>
                <a:ea typeface="Tahoma"/>
                <a:cs typeface="Tahoma"/>
                <a:sym typeface="Tahoma"/>
              </a:defRPr>
            </a:lvl1pPr>
            <a:lvl2pPr marR="0" lvl="1" algn="l" rtl="0">
              <a:spcBef>
                <a:spcPts val="0"/>
              </a:spcBef>
              <a:spcAft>
                <a:spcPts val="0"/>
              </a:spcAft>
              <a:buSzPts val="1400"/>
              <a:buNone/>
              <a:defRPr sz="1215" b="0" i="0" u="none" strike="noStrike" cap="none">
                <a:solidFill>
                  <a:schemeClr val="dk1"/>
                </a:solidFill>
                <a:latin typeface="Tahoma"/>
                <a:ea typeface="Tahoma"/>
                <a:cs typeface="Tahoma"/>
                <a:sym typeface="Tahoma"/>
              </a:defRPr>
            </a:lvl2pPr>
            <a:lvl3pPr marR="0" lvl="2" algn="l" rtl="0">
              <a:spcBef>
                <a:spcPts val="0"/>
              </a:spcBef>
              <a:spcAft>
                <a:spcPts val="0"/>
              </a:spcAft>
              <a:buSzPts val="1400"/>
              <a:buNone/>
              <a:defRPr sz="1215" b="0" i="0" u="none" strike="noStrike" cap="none">
                <a:solidFill>
                  <a:schemeClr val="dk1"/>
                </a:solidFill>
                <a:latin typeface="Tahoma"/>
                <a:ea typeface="Tahoma"/>
                <a:cs typeface="Tahoma"/>
                <a:sym typeface="Tahoma"/>
              </a:defRPr>
            </a:lvl3pPr>
            <a:lvl4pPr marR="0" lvl="3" algn="l" rtl="0">
              <a:spcBef>
                <a:spcPts val="0"/>
              </a:spcBef>
              <a:spcAft>
                <a:spcPts val="0"/>
              </a:spcAft>
              <a:buSzPts val="1400"/>
              <a:buNone/>
              <a:defRPr sz="1215" b="0" i="0" u="none" strike="noStrike" cap="none">
                <a:solidFill>
                  <a:schemeClr val="dk1"/>
                </a:solidFill>
                <a:latin typeface="Tahoma"/>
                <a:ea typeface="Tahoma"/>
                <a:cs typeface="Tahoma"/>
                <a:sym typeface="Tahoma"/>
              </a:defRPr>
            </a:lvl4pPr>
            <a:lvl5pPr marR="0" lvl="4" algn="l" rtl="0">
              <a:spcBef>
                <a:spcPts val="0"/>
              </a:spcBef>
              <a:spcAft>
                <a:spcPts val="0"/>
              </a:spcAft>
              <a:buSzPts val="1400"/>
              <a:buNone/>
              <a:defRPr sz="1215" b="0" i="0" u="none" strike="noStrike" cap="none">
                <a:solidFill>
                  <a:schemeClr val="dk1"/>
                </a:solidFill>
                <a:latin typeface="Tahoma"/>
                <a:ea typeface="Tahoma"/>
                <a:cs typeface="Tahoma"/>
                <a:sym typeface="Tahoma"/>
              </a:defRPr>
            </a:lvl5pPr>
            <a:lvl6pPr marR="0" lvl="5" algn="l" rtl="0">
              <a:spcBef>
                <a:spcPts val="0"/>
              </a:spcBef>
              <a:spcAft>
                <a:spcPts val="0"/>
              </a:spcAft>
              <a:buSzPts val="1400"/>
              <a:buNone/>
              <a:defRPr sz="1215" b="0" i="0" u="none" strike="noStrike" cap="none">
                <a:solidFill>
                  <a:schemeClr val="dk1"/>
                </a:solidFill>
                <a:latin typeface="Tahoma"/>
                <a:ea typeface="Tahoma"/>
                <a:cs typeface="Tahoma"/>
                <a:sym typeface="Tahoma"/>
              </a:defRPr>
            </a:lvl6pPr>
            <a:lvl7pPr marR="0" lvl="6" algn="l" rtl="0">
              <a:spcBef>
                <a:spcPts val="0"/>
              </a:spcBef>
              <a:spcAft>
                <a:spcPts val="0"/>
              </a:spcAft>
              <a:buSzPts val="1400"/>
              <a:buNone/>
              <a:defRPr sz="1215" b="0" i="0" u="none" strike="noStrike" cap="none">
                <a:solidFill>
                  <a:schemeClr val="dk1"/>
                </a:solidFill>
                <a:latin typeface="Tahoma"/>
                <a:ea typeface="Tahoma"/>
                <a:cs typeface="Tahoma"/>
                <a:sym typeface="Tahoma"/>
              </a:defRPr>
            </a:lvl7pPr>
            <a:lvl8pPr marR="0" lvl="7" algn="l" rtl="0">
              <a:spcBef>
                <a:spcPts val="0"/>
              </a:spcBef>
              <a:spcAft>
                <a:spcPts val="0"/>
              </a:spcAft>
              <a:buSzPts val="1400"/>
              <a:buNone/>
              <a:defRPr sz="1215" b="0" i="0" u="none" strike="noStrike" cap="none">
                <a:solidFill>
                  <a:schemeClr val="dk1"/>
                </a:solidFill>
                <a:latin typeface="Tahoma"/>
                <a:ea typeface="Tahoma"/>
                <a:cs typeface="Tahoma"/>
                <a:sym typeface="Tahoma"/>
              </a:defRPr>
            </a:lvl8pPr>
            <a:lvl9pPr marR="0" lvl="8" algn="l" rtl="0">
              <a:spcBef>
                <a:spcPts val="0"/>
              </a:spcBef>
              <a:spcAft>
                <a:spcPts val="0"/>
              </a:spcAft>
              <a:buSzPts val="1400"/>
              <a:buNone/>
              <a:defRPr sz="1215" b="0" i="0" u="none" strike="noStrike" cap="none">
                <a:solidFill>
                  <a:schemeClr val="dk1"/>
                </a:solidFill>
                <a:latin typeface="Tahoma"/>
                <a:ea typeface="Tahoma"/>
                <a:cs typeface="Tahoma"/>
                <a:sym typeface="Tahoma"/>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6_Custom Layout">
  <p:cSld name="6_Custom Layout">
    <p:spTree>
      <p:nvGrpSpPr>
        <p:cNvPr id="1" name="Shape 18"/>
        <p:cNvGrpSpPr/>
        <p:nvPr/>
      </p:nvGrpSpPr>
      <p:grpSpPr>
        <a:xfrm>
          <a:off x="0" y="0"/>
          <a:ext cx="0" cy="0"/>
          <a:chOff x="0" y="0"/>
          <a:chExt cx="0" cy="0"/>
        </a:xfrm>
      </p:grpSpPr>
      <p:sp>
        <p:nvSpPr>
          <p:cNvPr id="19" name="Google Shape;19;p24" descr="A close up of a mans face&#10;&#10;Description automatically generated"/>
          <p:cNvSpPr/>
          <p:nvPr/>
        </p:nvSpPr>
        <p:spPr>
          <a:xfrm>
            <a:off x="0" y="0"/>
            <a:ext cx="9144000" cy="5143500"/>
          </a:xfrm>
          <a:prstGeom prst="rect">
            <a:avLst/>
          </a:prstGeom>
          <a:solidFill>
            <a:srgbClr val="FFFFFF"/>
          </a:solidFill>
          <a:ln>
            <a:noFill/>
          </a:ln>
        </p:spPr>
      </p:sp>
      <p:sp>
        <p:nvSpPr>
          <p:cNvPr id="20" name="Google Shape;20;p24"/>
          <p:cNvSpPr txBox="1">
            <a:spLocks noGrp="1"/>
          </p:cNvSpPr>
          <p:nvPr>
            <p:ph type="body" idx="1"/>
          </p:nvPr>
        </p:nvSpPr>
        <p:spPr>
          <a:xfrm>
            <a:off x="531076" y="1711541"/>
            <a:ext cx="3106394" cy="432359"/>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675"/>
              </a:spcBef>
              <a:spcAft>
                <a:spcPts val="0"/>
              </a:spcAft>
              <a:buClr>
                <a:schemeClr val="dk1"/>
              </a:buClr>
              <a:buSzPts val="3000"/>
              <a:buFont typeface="Arial"/>
              <a:buNone/>
              <a:defRPr sz="3000" b="1" i="0" u="none" strike="noStrike" cap="none">
                <a:solidFill>
                  <a:schemeClr val="dk1"/>
                </a:solidFill>
                <a:latin typeface="Tahoma"/>
                <a:ea typeface="Tahoma"/>
                <a:cs typeface="Tahoma"/>
                <a:sym typeface="Tahoma"/>
              </a:defRPr>
            </a:lvl1pPr>
            <a:lvl2pPr marL="914400" marR="0" lvl="1" indent="-331469" algn="l" rtl="0">
              <a:lnSpc>
                <a:spcPct val="90000"/>
              </a:lnSpc>
              <a:spcBef>
                <a:spcPts val="337"/>
              </a:spcBef>
              <a:spcAft>
                <a:spcPts val="0"/>
              </a:spcAft>
              <a:buClr>
                <a:schemeClr val="dk1"/>
              </a:buClr>
              <a:buSzPts val="1620"/>
              <a:buFont typeface="Arial"/>
              <a:buChar char="•"/>
              <a:defRPr sz="1620" b="0" i="0" u="none" strike="noStrike" cap="none">
                <a:solidFill>
                  <a:schemeClr val="dk1"/>
                </a:solidFill>
                <a:latin typeface="Tahoma"/>
                <a:ea typeface="Tahoma"/>
                <a:cs typeface="Tahoma"/>
                <a:sym typeface="Tahoma"/>
              </a:defRPr>
            </a:lvl2pPr>
            <a:lvl3pPr marL="1371600" marR="0" lvl="2" indent="-314325" algn="l" rtl="0">
              <a:lnSpc>
                <a:spcPct val="90000"/>
              </a:lnSpc>
              <a:spcBef>
                <a:spcPts val="337"/>
              </a:spcBef>
              <a:spcAft>
                <a:spcPts val="0"/>
              </a:spcAft>
              <a:buClr>
                <a:schemeClr val="dk1"/>
              </a:buClr>
              <a:buSzPts val="1350"/>
              <a:buFont typeface="Arial"/>
              <a:buChar char="•"/>
              <a:defRPr sz="1350" b="0" i="0" u="none" strike="noStrike" cap="none">
                <a:solidFill>
                  <a:schemeClr val="dk1"/>
                </a:solidFill>
                <a:latin typeface="Tahoma"/>
                <a:ea typeface="Tahoma"/>
                <a:cs typeface="Tahoma"/>
                <a:sym typeface="Tahoma"/>
              </a:defRPr>
            </a:lvl3pPr>
            <a:lvl4pPr marL="1828800" marR="0" lvl="3"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4pPr>
            <a:lvl5pPr marL="2286000" marR="0" lvl="4"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21" name="Google Shape;21;p24"/>
          <p:cNvSpPr txBox="1">
            <a:spLocks noGrp="1"/>
          </p:cNvSpPr>
          <p:nvPr>
            <p:ph type="body" idx="2"/>
          </p:nvPr>
        </p:nvSpPr>
        <p:spPr>
          <a:xfrm>
            <a:off x="547552" y="2170596"/>
            <a:ext cx="3106394" cy="319292"/>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675"/>
              </a:spcBef>
              <a:spcAft>
                <a:spcPts val="0"/>
              </a:spcAft>
              <a:buClr>
                <a:srgbClr val="242943"/>
              </a:buClr>
              <a:buSzPts val="2250"/>
              <a:buFont typeface="Arial"/>
              <a:buNone/>
              <a:defRPr sz="2250" b="1" i="0" u="none" strike="noStrike" cap="none">
                <a:solidFill>
                  <a:srgbClr val="242943"/>
                </a:solidFill>
                <a:latin typeface="Tahoma"/>
                <a:ea typeface="Tahoma"/>
                <a:cs typeface="Tahoma"/>
                <a:sym typeface="Tahoma"/>
              </a:defRPr>
            </a:lvl1pPr>
            <a:lvl2pPr marL="914400" marR="0" lvl="1" indent="-331469" algn="l" rtl="0">
              <a:lnSpc>
                <a:spcPct val="90000"/>
              </a:lnSpc>
              <a:spcBef>
                <a:spcPts val="337"/>
              </a:spcBef>
              <a:spcAft>
                <a:spcPts val="0"/>
              </a:spcAft>
              <a:buClr>
                <a:schemeClr val="dk1"/>
              </a:buClr>
              <a:buSzPts val="1620"/>
              <a:buFont typeface="Arial"/>
              <a:buChar char="•"/>
              <a:defRPr sz="1620" b="0" i="0" u="none" strike="noStrike" cap="none">
                <a:solidFill>
                  <a:schemeClr val="dk1"/>
                </a:solidFill>
                <a:latin typeface="Tahoma"/>
                <a:ea typeface="Tahoma"/>
                <a:cs typeface="Tahoma"/>
                <a:sym typeface="Tahoma"/>
              </a:defRPr>
            </a:lvl2pPr>
            <a:lvl3pPr marL="1371600" marR="0" lvl="2" indent="-314325" algn="l" rtl="0">
              <a:lnSpc>
                <a:spcPct val="90000"/>
              </a:lnSpc>
              <a:spcBef>
                <a:spcPts val="337"/>
              </a:spcBef>
              <a:spcAft>
                <a:spcPts val="0"/>
              </a:spcAft>
              <a:buClr>
                <a:schemeClr val="dk1"/>
              </a:buClr>
              <a:buSzPts val="1350"/>
              <a:buFont typeface="Arial"/>
              <a:buChar char="•"/>
              <a:defRPr sz="1350" b="0" i="0" u="none" strike="noStrike" cap="none">
                <a:solidFill>
                  <a:schemeClr val="dk1"/>
                </a:solidFill>
                <a:latin typeface="Tahoma"/>
                <a:ea typeface="Tahoma"/>
                <a:cs typeface="Tahoma"/>
                <a:sym typeface="Tahoma"/>
              </a:defRPr>
            </a:lvl3pPr>
            <a:lvl4pPr marL="1828800" marR="0" lvl="3"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4pPr>
            <a:lvl5pPr marL="2286000" marR="0" lvl="4"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22" name="Google Shape;22;p24"/>
          <p:cNvSpPr txBox="1">
            <a:spLocks noGrp="1"/>
          </p:cNvSpPr>
          <p:nvPr>
            <p:ph type="body" idx="3"/>
          </p:nvPr>
        </p:nvSpPr>
        <p:spPr>
          <a:xfrm>
            <a:off x="547554" y="2625756"/>
            <a:ext cx="3888989" cy="43872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450"/>
              </a:spcBef>
              <a:spcAft>
                <a:spcPts val="0"/>
              </a:spcAft>
              <a:buClr>
                <a:srgbClr val="414042"/>
              </a:buClr>
              <a:buSzPts val="975"/>
              <a:buFont typeface="Arial"/>
              <a:buNone/>
              <a:defRPr sz="975" b="0" i="0" u="none" strike="noStrike" cap="none">
                <a:solidFill>
                  <a:srgbClr val="414042"/>
                </a:solidFill>
                <a:latin typeface="Tahoma"/>
                <a:ea typeface="Tahoma"/>
                <a:cs typeface="Tahoma"/>
                <a:sym typeface="Tahoma"/>
              </a:defRPr>
            </a:lvl1pPr>
            <a:lvl2pPr marL="914400" marR="0" lvl="1" indent="-331469" algn="l" rtl="0">
              <a:lnSpc>
                <a:spcPct val="90000"/>
              </a:lnSpc>
              <a:spcBef>
                <a:spcPts val="337"/>
              </a:spcBef>
              <a:spcAft>
                <a:spcPts val="0"/>
              </a:spcAft>
              <a:buClr>
                <a:schemeClr val="dk1"/>
              </a:buClr>
              <a:buSzPts val="1620"/>
              <a:buFont typeface="Arial"/>
              <a:buChar char="•"/>
              <a:defRPr sz="1620" b="0" i="0" u="none" strike="noStrike" cap="none">
                <a:solidFill>
                  <a:schemeClr val="dk1"/>
                </a:solidFill>
                <a:latin typeface="Tahoma"/>
                <a:ea typeface="Tahoma"/>
                <a:cs typeface="Tahoma"/>
                <a:sym typeface="Tahoma"/>
              </a:defRPr>
            </a:lvl2pPr>
            <a:lvl3pPr marL="1371600" marR="0" lvl="2" indent="-314325" algn="l" rtl="0">
              <a:lnSpc>
                <a:spcPct val="90000"/>
              </a:lnSpc>
              <a:spcBef>
                <a:spcPts val="337"/>
              </a:spcBef>
              <a:spcAft>
                <a:spcPts val="0"/>
              </a:spcAft>
              <a:buClr>
                <a:schemeClr val="dk1"/>
              </a:buClr>
              <a:buSzPts val="1350"/>
              <a:buFont typeface="Arial"/>
              <a:buChar char="•"/>
              <a:defRPr sz="1350" b="0" i="0" u="none" strike="noStrike" cap="none">
                <a:solidFill>
                  <a:schemeClr val="dk1"/>
                </a:solidFill>
                <a:latin typeface="Tahoma"/>
                <a:ea typeface="Tahoma"/>
                <a:cs typeface="Tahoma"/>
                <a:sym typeface="Tahoma"/>
              </a:defRPr>
            </a:lvl3pPr>
            <a:lvl4pPr marL="1828800" marR="0" lvl="3"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4pPr>
            <a:lvl5pPr marL="2286000" marR="0" lvl="4"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grpSp>
        <p:nvGrpSpPr>
          <p:cNvPr id="23" name="Google Shape;23;p24"/>
          <p:cNvGrpSpPr/>
          <p:nvPr/>
        </p:nvGrpSpPr>
        <p:grpSpPr>
          <a:xfrm>
            <a:off x="576336" y="4610437"/>
            <a:ext cx="2222740" cy="283243"/>
            <a:chOff x="260075" y="6147250"/>
            <a:chExt cx="2222740" cy="377658"/>
          </a:xfrm>
        </p:grpSpPr>
        <p:sp>
          <p:nvSpPr>
            <p:cNvPr id="24" name="Google Shape;24;p24"/>
            <p:cNvSpPr/>
            <p:nvPr/>
          </p:nvSpPr>
          <p:spPr>
            <a:xfrm>
              <a:off x="260075" y="6147250"/>
              <a:ext cx="340990" cy="32400"/>
            </a:xfrm>
            <a:prstGeom prst="rect">
              <a:avLst/>
            </a:prstGeom>
            <a:solidFill>
              <a:srgbClr val="07B9D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053">
                <a:solidFill>
                  <a:srgbClr val="4AABC8"/>
                </a:solidFill>
                <a:latin typeface="Tahoma"/>
                <a:ea typeface="Tahoma"/>
                <a:cs typeface="Tahoma"/>
                <a:sym typeface="Tahoma"/>
              </a:endParaRPr>
            </a:p>
          </p:txBody>
        </p:sp>
        <p:sp>
          <p:nvSpPr>
            <p:cNvPr id="25" name="Google Shape;25;p24"/>
            <p:cNvSpPr txBox="1"/>
            <p:nvPr/>
          </p:nvSpPr>
          <p:spPr>
            <a:xfrm>
              <a:off x="427444" y="6263297"/>
              <a:ext cx="2055371" cy="26161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hu-HU" sz="675">
                  <a:solidFill>
                    <a:srgbClr val="868686"/>
                  </a:solidFill>
                  <a:latin typeface="Tahoma"/>
                  <a:ea typeface="Tahoma"/>
                  <a:cs typeface="Tahoma"/>
                  <a:sym typeface="Tahoma"/>
                </a:rPr>
                <a:t>  |  ET IS ET QUIA DOLENT ES ALICID QUASPED</a:t>
              </a:r>
              <a:endParaRPr/>
            </a:p>
          </p:txBody>
        </p:sp>
      </p:grpSp>
      <p:sp>
        <p:nvSpPr>
          <p:cNvPr id="26" name="Google Shape;26;p24"/>
          <p:cNvSpPr/>
          <p:nvPr/>
        </p:nvSpPr>
        <p:spPr>
          <a:xfrm>
            <a:off x="494740" y="4696376"/>
            <a:ext cx="314510" cy="19620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fld id="{00000000-1234-1234-1234-123412341234}" type="slidenum">
              <a:rPr lang="hu-HU" sz="675" b="0">
                <a:solidFill>
                  <a:srgbClr val="868686"/>
                </a:solidFill>
                <a:latin typeface="Tahoma"/>
                <a:ea typeface="Tahoma"/>
                <a:cs typeface="Tahoma"/>
                <a:sym typeface="Tahoma"/>
              </a:rPr>
              <a:t>‹#›</a:t>
            </a:fld>
            <a:endParaRPr sz="675" b="0">
              <a:solidFill>
                <a:srgbClr val="868686"/>
              </a:solidFill>
              <a:latin typeface="Tahoma"/>
              <a:ea typeface="Tahoma"/>
              <a:cs typeface="Tahoma"/>
              <a:sym typeface="Tahom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27"/>
        <p:cNvGrpSpPr/>
        <p:nvPr/>
      </p:nvGrpSpPr>
      <p:grpSpPr>
        <a:xfrm>
          <a:off x="0" y="0"/>
          <a:ext cx="0" cy="0"/>
          <a:chOff x="0" y="0"/>
          <a:chExt cx="0" cy="0"/>
        </a:xfrm>
      </p:grpSpPr>
      <p:pic>
        <p:nvPicPr>
          <p:cNvPr id="28" name="Google Shape;28;p25" descr="A screenshot of a cell phone&#10;&#10;Description automatically generated"/>
          <p:cNvPicPr preferRelativeResize="0"/>
          <p:nvPr/>
        </p:nvPicPr>
        <p:blipFill rotWithShape="1">
          <a:blip r:embed="rId2">
            <a:alphaModFix/>
          </a:blip>
          <a:srcRect/>
          <a:stretch/>
        </p:blipFill>
        <p:spPr>
          <a:xfrm>
            <a:off x="0" y="0"/>
            <a:ext cx="9144000" cy="5143500"/>
          </a:xfrm>
          <a:prstGeom prst="rect">
            <a:avLst/>
          </a:prstGeom>
          <a:noFill/>
          <a:ln>
            <a:noFill/>
          </a:ln>
        </p:spPr>
      </p:pic>
      <p:sp>
        <p:nvSpPr>
          <p:cNvPr id="29" name="Google Shape;29;p25"/>
          <p:cNvSpPr/>
          <p:nvPr/>
        </p:nvSpPr>
        <p:spPr>
          <a:xfrm>
            <a:off x="632518" y="1810510"/>
            <a:ext cx="340990" cy="24300"/>
          </a:xfrm>
          <a:prstGeom prst="rect">
            <a:avLst/>
          </a:prstGeom>
          <a:solidFill>
            <a:srgbClr val="86868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053">
              <a:solidFill>
                <a:srgbClr val="4AABC8"/>
              </a:solidFill>
              <a:latin typeface="Tahoma"/>
              <a:ea typeface="Tahoma"/>
              <a:cs typeface="Tahoma"/>
              <a:sym typeface="Tahoma"/>
            </a:endParaRPr>
          </a:p>
        </p:txBody>
      </p:sp>
      <p:sp>
        <p:nvSpPr>
          <p:cNvPr id="30" name="Google Shape;30;p25"/>
          <p:cNvSpPr/>
          <p:nvPr/>
        </p:nvSpPr>
        <p:spPr>
          <a:xfrm>
            <a:off x="3323986" y="1810510"/>
            <a:ext cx="340990" cy="24300"/>
          </a:xfrm>
          <a:prstGeom prst="rect">
            <a:avLst/>
          </a:prstGeom>
          <a:solidFill>
            <a:srgbClr val="86868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053">
              <a:solidFill>
                <a:srgbClr val="4AABC8"/>
              </a:solidFill>
              <a:latin typeface="Tahoma"/>
              <a:ea typeface="Tahoma"/>
              <a:cs typeface="Tahoma"/>
              <a:sym typeface="Tahoma"/>
            </a:endParaRPr>
          </a:p>
        </p:txBody>
      </p:sp>
      <p:sp>
        <p:nvSpPr>
          <p:cNvPr id="31" name="Google Shape;31;p25"/>
          <p:cNvSpPr/>
          <p:nvPr/>
        </p:nvSpPr>
        <p:spPr>
          <a:xfrm>
            <a:off x="6045813" y="1810510"/>
            <a:ext cx="340990" cy="24300"/>
          </a:xfrm>
          <a:prstGeom prst="rect">
            <a:avLst/>
          </a:prstGeom>
          <a:solidFill>
            <a:srgbClr val="86868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053">
              <a:solidFill>
                <a:srgbClr val="4AABC8"/>
              </a:solidFill>
              <a:latin typeface="Tahoma"/>
              <a:ea typeface="Tahoma"/>
              <a:cs typeface="Tahoma"/>
              <a:sym typeface="Tahoma"/>
            </a:endParaRPr>
          </a:p>
        </p:txBody>
      </p:sp>
      <p:sp>
        <p:nvSpPr>
          <p:cNvPr id="32" name="Google Shape;32;p25"/>
          <p:cNvSpPr txBox="1">
            <a:spLocks noGrp="1"/>
          </p:cNvSpPr>
          <p:nvPr>
            <p:ph type="body" idx="1"/>
          </p:nvPr>
        </p:nvSpPr>
        <p:spPr>
          <a:xfrm>
            <a:off x="527335" y="2125422"/>
            <a:ext cx="2631476" cy="228157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50000"/>
              </a:lnSpc>
              <a:spcBef>
                <a:spcPts val="675"/>
              </a:spcBef>
              <a:spcAft>
                <a:spcPts val="0"/>
              </a:spcAft>
              <a:buClr>
                <a:srgbClr val="13B9D9"/>
              </a:buClr>
              <a:buSzPts val="825"/>
              <a:buFont typeface="Noto Sans Symbols"/>
              <a:buNone/>
              <a:defRPr sz="825" b="0" i="0" u="none" strike="noStrike" cap="none">
                <a:solidFill>
                  <a:srgbClr val="3C3C3B"/>
                </a:solidFill>
                <a:latin typeface="Tahoma"/>
                <a:ea typeface="Tahoma"/>
                <a:cs typeface="Tahoma"/>
                <a:sym typeface="Tahoma"/>
              </a:defRPr>
            </a:lvl1pPr>
            <a:lvl2pPr marL="914400" marR="0" lvl="1" indent="-280987" algn="l" rtl="0">
              <a:lnSpc>
                <a:spcPct val="150000"/>
              </a:lnSpc>
              <a:spcBef>
                <a:spcPts val="337"/>
              </a:spcBef>
              <a:spcAft>
                <a:spcPts val="0"/>
              </a:spcAft>
              <a:buClr>
                <a:schemeClr val="dk1"/>
              </a:buClr>
              <a:buSzPts val="825"/>
              <a:buFont typeface="Noto Sans Symbols"/>
              <a:buChar char="▪"/>
              <a:defRPr sz="825" b="0" i="0" u="none" strike="noStrike" cap="none">
                <a:solidFill>
                  <a:srgbClr val="3C3C3B"/>
                </a:solidFill>
                <a:latin typeface="Tahoma"/>
                <a:ea typeface="Tahoma"/>
                <a:cs typeface="Tahoma"/>
                <a:sym typeface="Tahoma"/>
              </a:defRPr>
            </a:lvl2pPr>
            <a:lvl3pPr marL="1371600" marR="0" lvl="2" indent="-280987" algn="l" rtl="0">
              <a:lnSpc>
                <a:spcPct val="150000"/>
              </a:lnSpc>
              <a:spcBef>
                <a:spcPts val="337"/>
              </a:spcBef>
              <a:spcAft>
                <a:spcPts val="0"/>
              </a:spcAft>
              <a:buClr>
                <a:schemeClr val="dk1"/>
              </a:buClr>
              <a:buSzPts val="825"/>
              <a:buFont typeface="Noto Sans Symbols"/>
              <a:buChar char="▪"/>
              <a:defRPr sz="825" b="0" i="0" u="none" strike="noStrike" cap="none">
                <a:solidFill>
                  <a:srgbClr val="3C3C3B"/>
                </a:solidFill>
                <a:latin typeface="Tahoma"/>
                <a:ea typeface="Tahoma"/>
                <a:cs typeface="Tahoma"/>
                <a:sym typeface="Tahoma"/>
              </a:defRPr>
            </a:lvl3pPr>
            <a:lvl4pPr marL="1828800" marR="0" lvl="3" indent="-280987" algn="l" rtl="0">
              <a:lnSpc>
                <a:spcPct val="150000"/>
              </a:lnSpc>
              <a:spcBef>
                <a:spcPts val="337"/>
              </a:spcBef>
              <a:spcAft>
                <a:spcPts val="0"/>
              </a:spcAft>
              <a:buClr>
                <a:schemeClr val="dk1"/>
              </a:buClr>
              <a:buSzPts val="825"/>
              <a:buFont typeface="Noto Sans Symbols"/>
              <a:buChar char="▪"/>
              <a:defRPr sz="825" b="0" i="0" u="none" strike="noStrike" cap="none">
                <a:solidFill>
                  <a:srgbClr val="3C3C3B"/>
                </a:solidFill>
                <a:latin typeface="Tahoma"/>
                <a:ea typeface="Tahoma"/>
                <a:cs typeface="Tahoma"/>
                <a:sym typeface="Tahoma"/>
              </a:defRPr>
            </a:lvl4pPr>
            <a:lvl5pPr marL="2286000" marR="0" lvl="4" indent="-280987" algn="l" rtl="0">
              <a:lnSpc>
                <a:spcPct val="150000"/>
              </a:lnSpc>
              <a:spcBef>
                <a:spcPts val="337"/>
              </a:spcBef>
              <a:spcAft>
                <a:spcPts val="0"/>
              </a:spcAft>
              <a:buClr>
                <a:schemeClr val="dk1"/>
              </a:buClr>
              <a:buSzPts val="825"/>
              <a:buFont typeface="Noto Sans Symbols"/>
              <a:buChar char="▪"/>
              <a:defRPr sz="825" b="0" i="0" u="none" strike="noStrike" cap="none">
                <a:solidFill>
                  <a:srgbClr val="3C3C3B"/>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33" name="Google Shape;33;p25"/>
          <p:cNvSpPr txBox="1">
            <a:spLocks noGrp="1"/>
          </p:cNvSpPr>
          <p:nvPr>
            <p:ph type="body" idx="2"/>
          </p:nvPr>
        </p:nvSpPr>
        <p:spPr>
          <a:xfrm>
            <a:off x="3221378" y="2125422"/>
            <a:ext cx="2631476" cy="2287307"/>
          </a:xfrm>
          <a:prstGeom prst="rect">
            <a:avLst/>
          </a:prstGeom>
          <a:noFill/>
          <a:ln>
            <a:noFill/>
          </a:ln>
        </p:spPr>
        <p:txBody>
          <a:bodyPr spcFirstLastPara="1" wrap="square" lIns="91425" tIns="45700" rIns="91425" bIns="45700" anchor="t" anchorCtr="0">
            <a:noAutofit/>
          </a:bodyPr>
          <a:lstStyle>
            <a:lvl1pPr marL="457200" marR="0" lvl="0" indent="-280987" algn="l" rtl="0">
              <a:lnSpc>
                <a:spcPct val="150000"/>
              </a:lnSpc>
              <a:spcBef>
                <a:spcPts val="675"/>
              </a:spcBef>
              <a:spcAft>
                <a:spcPts val="0"/>
              </a:spcAft>
              <a:buClr>
                <a:srgbClr val="13B9D9"/>
              </a:buClr>
              <a:buSzPts val="825"/>
              <a:buFont typeface="Noto Sans Symbols"/>
              <a:buChar char="▪"/>
              <a:defRPr sz="825" b="0" i="0" u="none" strike="noStrike" cap="none">
                <a:solidFill>
                  <a:srgbClr val="3C3C3B"/>
                </a:solidFill>
                <a:latin typeface="Tahoma"/>
                <a:ea typeface="Tahoma"/>
                <a:cs typeface="Tahoma"/>
                <a:sym typeface="Tahoma"/>
              </a:defRPr>
            </a:lvl1pPr>
            <a:lvl2pPr marL="914400" marR="0" lvl="1" indent="-280987" algn="l" rtl="0">
              <a:lnSpc>
                <a:spcPct val="150000"/>
              </a:lnSpc>
              <a:spcBef>
                <a:spcPts val="337"/>
              </a:spcBef>
              <a:spcAft>
                <a:spcPts val="0"/>
              </a:spcAft>
              <a:buClr>
                <a:schemeClr val="dk1"/>
              </a:buClr>
              <a:buSzPts val="825"/>
              <a:buFont typeface="Noto Sans Symbols"/>
              <a:buChar char="▪"/>
              <a:defRPr sz="825" b="0" i="0" u="none" strike="noStrike" cap="none">
                <a:solidFill>
                  <a:srgbClr val="3C3C3B"/>
                </a:solidFill>
                <a:latin typeface="Tahoma"/>
                <a:ea typeface="Tahoma"/>
                <a:cs typeface="Tahoma"/>
                <a:sym typeface="Tahoma"/>
              </a:defRPr>
            </a:lvl2pPr>
            <a:lvl3pPr marL="1371600" marR="0" lvl="2" indent="-280987" algn="l" rtl="0">
              <a:lnSpc>
                <a:spcPct val="150000"/>
              </a:lnSpc>
              <a:spcBef>
                <a:spcPts val="337"/>
              </a:spcBef>
              <a:spcAft>
                <a:spcPts val="0"/>
              </a:spcAft>
              <a:buClr>
                <a:schemeClr val="dk1"/>
              </a:buClr>
              <a:buSzPts val="825"/>
              <a:buFont typeface="Noto Sans Symbols"/>
              <a:buChar char="▪"/>
              <a:defRPr sz="825" b="0" i="0" u="none" strike="noStrike" cap="none">
                <a:solidFill>
                  <a:srgbClr val="3C3C3B"/>
                </a:solidFill>
                <a:latin typeface="Tahoma"/>
                <a:ea typeface="Tahoma"/>
                <a:cs typeface="Tahoma"/>
                <a:sym typeface="Tahoma"/>
              </a:defRPr>
            </a:lvl3pPr>
            <a:lvl4pPr marL="1828800" marR="0" lvl="3" indent="-280987" algn="l" rtl="0">
              <a:lnSpc>
                <a:spcPct val="150000"/>
              </a:lnSpc>
              <a:spcBef>
                <a:spcPts val="337"/>
              </a:spcBef>
              <a:spcAft>
                <a:spcPts val="0"/>
              </a:spcAft>
              <a:buClr>
                <a:schemeClr val="dk1"/>
              </a:buClr>
              <a:buSzPts val="825"/>
              <a:buFont typeface="Noto Sans Symbols"/>
              <a:buChar char="▪"/>
              <a:defRPr sz="825" b="0" i="0" u="none" strike="noStrike" cap="none">
                <a:solidFill>
                  <a:srgbClr val="3C3C3B"/>
                </a:solidFill>
                <a:latin typeface="Tahoma"/>
                <a:ea typeface="Tahoma"/>
                <a:cs typeface="Tahoma"/>
                <a:sym typeface="Tahoma"/>
              </a:defRPr>
            </a:lvl4pPr>
            <a:lvl5pPr marL="2286000" marR="0" lvl="4" indent="-280987" algn="l" rtl="0">
              <a:lnSpc>
                <a:spcPct val="150000"/>
              </a:lnSpc>
              <a:spcBef>
                <a:spcPts val="337"/>
              </a:spcBef>
              <a:spcAft>
                <a:spcPts val="0"/>
              </a:spcAft>
              <a:buClr>
                <a:schemeClr val="dk1"/>
              </a:buClr>
              <a:buSzPts val="825"/>
              <a:buFont typeface="Noto Sans Symbols"/>
              <a:buChar char="▪"/>
              <a:defRPr sz="825" b="0" i="0" u="none" strike="noStrike" cap="none">
                <a:solidFill>
                  <a:srgbClr val="3C3C3B"/>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34" name="Google Shape;34;p25"/>
          <p:cNvSpPr txBox="1">
            <a:spLocks noGrp="1"/>
          </p:cNvSpPr>
          <p:nvPr>
            <p:ph type="body" idx="3"/>
          </p:nvPr>
        </p:nvSpPr>
        <p:spPr>
          <a:xfrm>
            <a:off x="5922422" y="2125422"/>
            <a:ext cx="2631476" cy="2287307"/>
          </a:xfrm>
          <a:prstGeom prst="rect">
            <a:avLst/>
          </a:prstGeom>
          <a:noFill/>
          <a:ln>
            <a:noFill/>
          </a:ln>
        </p:spPr>
        <p:txBody>
          <a:bodyPr spcFirstLastPara="1" wrap="square" lIns="91425" tIns="45700" rIns="91425" bIns="45700" anchor="t" anchorCtr="0">
            <a:noAutofit/>
          </a:bodyPr>
          <a:lstStyle>
            <a:lvl1pPr marL="457200" marR="0" lvl="0" indent="-280987" algn="l" rtl="0">
              <a:lnSpc>
                <a:spcPct val="150000"/>
              </a:lnSpc>
              <a:spcBef>
                <a:spcPts val="675"/>
              </a:spcBef>
              <a:spcAft>
                <a:spcPts val="0"/>
              </a:spcAft>
              <a:buClr>
                <a:srgbClr val="13B9D9"/>
              </a:buClr>
              <a:buSzPts val="825"/>
              <a:buFont typeface="Noto Sans Symbols"/>
              <a:buChar char="▪"/>
              <a:defRPr sz="825" b="0" i="0" u="none" strike="noStrike" cap="none">
                <a:solidFill>
                  <a:srgbClr val="3C3C3B"/>
                </a:solidFill>
                <a:latin typeface="Tahoma"/>
                <a:ea typeface="Tahoma"/>
                <a:cs typeface="Tahoma"/>
                <a:sym typeface="Tahoma"/>
              </a:defRPr>
            </a:lvl1pPr>
            <a:lvl2pPr marL="914400" marR="0" lvl="1" indent="-280987" algn="l" rtl="0">
              <a:lnSpc>
                <a:spcPct val="150000"/>
              </a:lnSpc>
              <a:spcBef>
                <a:spcPts val="337"/>
              </a:spcBef>
              <a:spcAft>
                <a:spcPts val="0"/>
              </a:spcAft>
              <a:buClr>
                <a:schemeClr val="dk1"/>
              </a:buClr>
              <a:buSzPts val="825"/>
              <a:buFont typeface="Noto Sans Symbols"/>
              <a:buChar char="▪"/>
              <a:defRPr sz="825" b="0" i="0" u="none" strike="noStrike" cap="none">
                <a:solidFill>
                  <a:srgbClr val="3C3C3B"/>
                </a:solidFill>
                <a:latin typeface="Tahoma"/>
                <a:ea typeface="Tahoma"/>
                <a:cs typeface="Tahoma"/>
                <a:sym typeface="Tahoma"/>
              </a:defRPr>
            </a:lvl2pPr>
            <a:lvl3pPr marL="1371600" marR="0" lvl="2" indent="-280987" algn="l" rtl="0">
              <a:lnSpc>
                <a:spcPct val="150000"/>
              </a:lnSpc>
              <a:spcBef>
                <a:spcPts val="337"/>
              </a:spcBef>
              <a:spcAft>
                <a:spcPts val="0"/>
              </a:spcAft>
              <a:buClr>
                <a:schemeClr val="dk1"/>
              </a:buClr>
              <a:buSzPts val="825"/>
              <a:buFont typeface="Noto Sans Symbols"/>
              <a:buChar char="▪"/>
              <a:defRPr sz="825" b="0" i="0" u="none" strike="noStrike" cap="none">
                <a:solidFill>
                  <a:srgbClr val="3C3C3B"/>
                </a:solidFill>
                <a:latin typeface="Tahoma"/>
                <a:ea typeface="Tahoma"/>
                <a:cs typeface="Tahoma"/>
                <a:sym typeface="Tahoma"/>
              </a:defRPr>
            </a:lvl3pPr>
            <a:lvl4pPr marL="1828800" marR="0" lvl="3" indent="-280987" algn="l" rtl="0">
              <a:lnSpc>
                <a:spcPct val="150000"/>
              </a:lnSpc>
              <a:spcBef>
                <a:spcPts val="337"/>
              </a:spcBef>
              <a:spcAft>
                <a:spcPts val="0"/>
              </a:spcAft>
              <a:buClr>
                <a:schemeClr val="dk1"/>
              </a:buClr>
              <a:buSzPts val="825"/>
              <a:buFont typeface="Noto Sans Symbols"/>
              <a:buChar char="▪"/>
              <a:defRPr sz="825" b="0" i="0" u="none" strike="noStrike" cap="none">
                <a:solidFill>
                  <a:srgbClr val="3C3C3B"/>
                </a:solidFill>
                <a:latin typeface="Tahoma"/>
                <a:ea typeface="Tahoma"/>
                <a:cs typeface="Tahoma"/>
                <a:sym typeface="Tahoma"/>
              </a:defRPr>
            </a:lvl4pPr>
            <a:lvl5pPr marL="2286000" marR="0" lvl="4" indent="-280987" algn="l" rtl="0">
              <a:lnSpc>
                <a:spcPct val="150000"/>
              </a:lnSpc>
              <a:spcBef>
                <a:spcPts val="337"/>
              </a:spcBef>
              <a:spcAft>
                <a:spcPts val="0"/>
              </a:spcAft>
              <a:buClr>
                <a:schemeClr val="dk1"/>
              </a:buClr>
              <a:buSzPts val="825"/>
              <a:buFont typeface="Noto Sans Symbols"/>
              <a:buChar char="▪"/>
              <a:defRPr sz="825" b="0" i="0" u="none" strike="noStrike" cap="none">
                <a:solidFill>
                  <a:srgbClr val="3C3C3B"/>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35" name="Google Shape;35;p25"/>
          <p:cNvSpPr txBox="1">
            <a:spLocks noGrp="1"/>
          </p:cNvSpPr>
          <p:nvPr>
            <p:ph type="body" idx="4"/>
          </p:nvPr>
        </p:nvSpPr>
        <p:spPr>
          <a:xfrm>
            <a:off x="535610" y="1317226"/>
            <a:ext cx="2645686" cy="2870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675"/>
              </a:spcBef>
              <a:spcAft>
                <a:spcPts val="0"/>
              </a:spcAft>
              <a:buClr>
                <a:srgbClr val="3C3C3B"/>
              </a:buClr>
              <a:buSzPts val="1613"/>
              <a:buFont typeface="Arial"/>
              <a:buNone/>
              <a:defRPr sz="1612" b="0" i="0" u="none" strike="noStrike" cap="none">
                <a:solidFill>
                  <a:srgbClr val="3C3C3B"/>
                </a:solidFill>
                <a:latin typeface="Tahoma"/>
                <a:ea typeface="Tahoma"/>
                <a:cs typeface="Tahoma"/>
                <a:sym typeface="Tahoma"/>
              </a:defRPr>
            </a:lvl1pPr>
            <a:lvl2pPr marL="914400" marR="0" lvl="1" indent="-228600" algn="l" rtl="0">
              <a:lnSpc>
                <a:spcPct val="90000"/>
              </a:lnSpc>
              <a:spcBef>
                <a:spcPts val="337"/>
              </a:spcBef>
              <a:spcAft>
                <a:spcPts val="0"/>
              </a:spcAft>
              <a:buClr>
                <a:schemeClr val="dk1"/>
              </a:buClr>
              <a:buSzPts val="1620"/>
              <a:buFont typeface="Arial"/>
              <a:buNone/>
              <a:defRPr sz="1620" b="0" i="0" u="none" strike="noStrike" cap="none">
                <a:solidFill>
                  <a:schemeClr val="dk1"/>
                </a:solidFill>
                <a:latin typeface="Tahoma"/>
                <a:ea typeface="Tahoma"/>
                <a:cs typeface="Tahoma"/>
                <a:sym typeface="Tahoma"/>
              </a:defRPr>
            </a:lvl2pPr>
            <a:lvl3pPr marL="1371600" marR="0" lvl="2" indent="-228600" algn="l" rtl="0">
              <a:lnSpc>
                <a:spcPct val="90000"/>
              </a:lnSpc>
              <a:spcBef>
                <a:spcPts val="337"/>
              </a:spcBef>
              <a:spcAft>
                <a:spcPts val="0"/>
              </a:spcAft>
              <a:buClr>
                <a:schemeClr val="dk1"/>
              </a:buClr>
              <a:buSzPts val="1350"/>
              <a:buFont typeface="Arial"/>
              <a:buNone/>
              <a:defRPr sz="1350" b="0" i="0" u="none" strike="noStrike" cap="none">
                <a:solidFill>
                  <a:schemeClr val="dk1"/>
                </a:solidFill>
                <a:latin typeface="Tahoma"/>
                <a:ea typeface="Tahoma"/>
                <a:cs typeface="Tahoma"/>
                <a:sym typeface="Tahoma"/>
              </a:defRPr>
            </a:lvl3pPr>
            <a:lvl4pPr marL="1828800" marR="0" lvl="3" indent="-228600" algn="l" rtl="0">
              <a:lnSpc>
                <a:spcPct val="90000"/>
              </a:lnSpc>
              <a:spcBef>
                <a:spcPts val="337"/>
              </a:spcBef>
              <a:spcAft>
                <a:spcPts val="0"/>
              </a:spcAft>
              <a:buClr>
                <a:schemeClr val="dk1"/>
              </a:buClr>
              <a:buSzPts val="1215"/>
              <a:buFont typeface="Arial"/>
              <a:buNone/>
              <a:defRPr sz="1215" b="0" i="0" u="none" strike="noStrike" cap="none">
                <a:solidFill>
                  <a:schemeClr val="dk1"/>
                </a:solidFill>
                <a:latin typeface="Tahoma"/>
                <a:ea typeface="Tahoma"/>
                <a:cs typeface="Tahoma"/>
                <a:sym typeface="Tahoma"/>
              </a:defRPr>
            </a:lvl4pPr>
            <a:lvl5pPr marL="2286000" marR="0" lvl="4" indent="-228600" algn="l" rtl="0">
              <a:lnSpc>
                <a:spcPct val="90000"/>
              </a:lnSpc>
              <a:spcBef>
                <a:spcPts val="337"/>
              </a:spcBef>
              <a:spcAft>
                <a:spcPts val="0"/>
              </a:spcAft>
              <a:buClr>
                <a:schemeClr val="dk1"/>
              </a:buClr>
              <a:buSzPts val="1215"/>
              <a:buFont typeface="Arial"/>
              <a:buNone/>
              <a:defRPr sz="1215" b="0" i="0" u="none" strike="noStrike" cap="none">
                <a:solidFill>
                  <a:schemeClr val="dk1"/>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36" name="Google Shape;36;p25"/>
          <p:cNvSpPr txBox="1">
            <a:spLocks noGrp="1"/>
          </p:cNvSpPr>
          <p:nvPr>
            <p:ph type="body" idx="5"/>
          </p:nvPr>
        </p:nvSpPr>
        <p:spPr>
          <a:xfrm>
            <a:off x="535610" y="1121418"/>
            <a:ext cx="2645686" cy="17148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675"/>
              </a:spcBef>
              <a:spcAft>
                <a:spcPts val="0"/>
              </a:spcAft>
              <a:buClr>
                <a:schemeClr val="dk1"/>
              </a:buClr>
              <a:buSzPts val="1088"/>
              <a:buFont typeface="Arial"/>
              <a:buNone/>
              <a:defRPr sz="1088" b="0" i="0" u="none" strike="noStrike" cap="none">
                <a:solidFill>
                  <a:schemeClr val="dk1"/>
                </a:solidFill>
                <a:latin typeface="Tahoma"/>
                <a:ea typeface="Tahoma"/>
                <a:cs typeface="Tahoma"/>
                <a:sym typeface="Tahoma"/>
              </a:defRPr>
            </a:lvl1pPr>
            <a:lvl2pPr marL="914400" marR="0" lvl="1" indent="-228600" algn="l" rtl="0">
              <a:lnSpc>
                <a:spcPct val="90000"/>
              </a:lnSpc>
              <a:spcBef>
                <a:spcPts val="337"/>
              </a:spcBef>
              <a:spcAft>
                <a:spcPts val="0"/>
              </a:spcAft>
              <a:buClr>
                <a:schemeClr val="dk1"/>
              </a:buClr>
              <a:buSzPts val="1620"/>
              <a:buFont typeface="Arial"/>
              <a:buNone/>
              <a:defRPr sz="1620" b="0" i="0" u="none" strike="noStrike" cap="none">
                <a:solidFill>
                  <a:schemeClr val="dk1"/>
                </a:solidFill>
                <a:latin typeface="Tahoma"/>
                <a:ea typeface="Tahoma"/>
                <a:cs typeface="Tahoma"/>
                <a:sym typeface="Tahoma"/>
              </a:defRPr>
            </a:lvl2pPr>
            <a:lvl3pPr marL="1371600" marR="0" lvl="2" indent="-228600" algn="l" rtl="0">
              <a:lnSpc>
                <a:spcPct val="90000"/>
              </a:lnSpc>
              <a:spcBef>
                <a:spcPts val="337"/>
              </a:spcBef>
              <a:spcAft>
                <a:spcPts val="0"/>
              </a:spcAft>
              <a:buClr>
                <a:schemeClr val="dk1"/>
              </a:buClr>
              <a:buSzPts val="1350"/>
              <a:buFont typeface="Arial"/>
              <a:buNone/>
              <a:defRPr sz="1350" b="0" i="0" u="none" strike="noStrike" cap="none">
                <a:solidFill>
                  <a:schemeClr val="dk1"/>
                </a:solidFill>
                <a:latin typeface="Tahoma"/>
                <a:ea typeface="Tahoma"/>
                <a:cs typeface="Tahoma"/>
                <a:sym typeface="Tahoma"/>
              </a:defRPr>
            </a:lvl3pPr>
            <a:lvl4pPr marL="1828800" marR="0" lvl="3" indent="-228600" algn="l" rtl="0">
              <a:lnSpc>
                <a:spcPct val="90000"/>
              </a:lnSpc>
              <a:spcBef>
                <a:spcPts val="337"/>
              </a:spcBef>
              <a:spcAft>
                <a:spcPts val="0"/>
              </a:spcAft>
              <a:buClr>
                <a:schemeClr val="dk1"/>
              </a:buClr>
              <a:buSzPts val="1215"/>
              <a:buFont typeface="Arial"/>
              <a:buNone/>
              <a:defRPr sz="1215" b="0" i="0" u="none" strike="noStrike" cap="none">
                <a:solidFill>
                  <a:schemeClr val="dk1"/>
                </a:solidFill>
                <a:latin typeface="Tahoma"/>
                <a:ea typeface="Tahoma"/>
                <a:cs typeface="Tahoma"/>
                <a:sym typeface="Tahoma"/>
              </a:defRPr>
            </a:lvl4pPr>
            <a:lvl5pPr marL="2286000" marR="0" lvl="4" indent="-228600" algn="l" rtl="0">
              <a:lnSpc>
                <a:spcPct val="90000"/>
              </a:lnSpc>
              <a:spcBef>
                <a:spcPts val="337"/>
              </a:spcBef>
              <a:spcAft>
                <a:spcPts val="0"/>
              </a:spcAft>
              <a:buClr>
                <a:schemeClr val="dk1"/>
              </a:buClr>
              <a:buSzPts val="1215"/>
              <a:buFont typeface="Arial"/>
              <a:buNone/>
              <a:defRPr sz="1215" b="0" i="0" u="none" strike="noStrike" cap="none">
                <a:solidFill>
                  <a:schemeClr val="dk1"/>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37" name="Google Shape;37;p25"/>
          <p:cNvSpPr txBox="1">
            <a:spLocks noGrp="1"/>
          </p:cNvSpPr>
          <p:nvPr>
            <p:ph type="body" idx="6"/>
          </p:nvPr>
        </p:nvSpPr>
        <p:spPr>
          <a:xfrm>
            <a:off x="3228873" y="1317226"/>
            <a:ext cx="2645686" cy="2870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675"/>
              </a:spcBef>
              <a:spcAft>
                <a:spcPts val="0"/>
              </a:spcAft>
              <a:buClr>
                <a:srgbClr val="3C3C3B"/>
              </a:buClr>
              <a:buSzPts val="1613"/>
              <a:buFont typeface="Arial"/>
              <a:buNone/>
              <a:defRPr sz="1612" b="0" i="0" u="none" strike="noStrike" cap="none">
                <a:solidFill>
                  <a:srgbClr val="3C3C3B"/>
                </a:solidFill>
                <a:latin typeface="Tahoma"/>
                <a:ea typeface="Tahoma"/>
                <a:cs typeface="Tahoma"/>
                <a:sym typeface="Tahoma"/>
              </a:defRPr>
            </a:lvl1pPr>
            <a:lvl2pPr marL="914400" marR="0" lvl="1" indent="-228600" algn="l" rtl="0">
              <a:lnSpc>
                <a:spcPct val="90000"/>
              </a:lnSpc>
              <a:spcBef>
                <a:spcPts val="337"/>
              </a:spcBef>
              <a:spcAft>
                <a:spcPts val="0"/>
              </a:spcAft>
              <a:buClr>
                <a:schemeClr val="dk1"/>
              </a:buClr>
              <a:buSzPts val="1620"/>
              <a:buFont typeface="Arial"/>
              <a:buNone/>
              <a:defRPr sz="1620" b="0" i="0" u="none" strike="noStrike" cap="none">
                <a:solidFill>
                  <a:schemeClr val="dk1"/>
                </a:solidFill>
                <a:latin typeface="Tahoma"/>
                <a:ea typeface="Tahoma"/>
                <a:cs typeface="Tahoma"/>
                <a:sym typeface="Tahoma"/>
              </a:defRPr>
            </a:lvl2pPr>
            <a:lvl3pPr marL="1371600" marR="0" lvl="2" indent="-228600" algn="l" rtl="0">
              <a:lnSpc>
                <a:spcPct val="90000"/>
              </a:lnSpc>
              <a:spcBef>
                <a:spcPts val="337"/>
              </a:spcBef>
              <a:spcAft>
                <a:spcPts val="0"/>
              </a:spcAft>
              <a:buClr>
                <a:schemeClr val="dk1"/>
              </a:buClr>
              <a:buSzPts val="1350"/>
              <a:buFont typeface="Arial"/>
              <a:buNone/>
              <a:defRPr sz="1350" b="0" i="0" u="none" strike="noStrike" cap="none">
                <a:solidFill>
                  <a:schemeClr val="dk1"/>
                </a:solidFill>
                <a:latin typeface="Tahoma"/>
                <a:ea typeface="Tahoma"/>
                <a:cs typeface="Tahoma"/>
                <a:sym typeface="Tahoma"/>
              </a:defRPr>
            </a:lvl3pPr>
            <a:lvl4pPr marL="1828800" marR="0" lvl="3" indent="-228600" algn="l" rtl="0">
              <a:lnSpc>
                <a:spcPct val="90000"/>
              </a:lnSpc>
              <a:spcBef>
                <a:spcPts val="337"/>
              </a:spcBef>
              <a:spcAft>
                <a:spcPts val="0"/>
              </a:spcAft>
              <a:buClr>
                <a:schemeClr val="dk1"/>
              </a:buClr>
              <a:buSzPts val="1215"/>
              <a:buFont typeface="Arial"/>
              <a:buNone/>
              <a:defRPr sz="1215" b="0" i="0" u="none" strike="noStrike" cap="none">
                <a:solidFill>
                  <a:schemeClr val="dk1"/>
                </a:solidFill>
                <a:latin typeface="Tahoma"/>
                <a:ea typeface="Tahoma"/>
                <a:cs typeface="Tahoma"/>
                <a:sym typeface="Tahoma"/>
              </a:defRPr>
            </a:lvl4pPr>
            <a:lvl5pPr marL="2286000" marR="0" lvl="4" indent="-228600" algn="l" rtl="0">
              <a:lnSpc>
                <a:spcPct val="90000"/>
              </a:lnSpc>
              <a:spcBef>
                <a:spcPts val="337"/>
              </a:spcBef>
              <a:spcAft>
                <a:spcPts val="0"/>
              </a:spcAft>
              <a:buClr>
                <a:schemeClr val="dk1"/>
              </a:buClr>
              <a:buSzPts val="1215"/>
              <a:buFont typeface="Arial"/>
              <a:buNone/>
              <a:defRPr sz="1215" b="0" i="0" u="none" strike="noStrike" cap="none">
                <a:solidFill>
                  <a:schemeClr val="dk1"/>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38" name="Google Shape;38;p25"/>
          <p:cNvSpPr txBox="1">
            <a:spLocks noGrp="1"/>
          </p:cNvSpPr>
          <p:nvPr>
            <p:ph type="body" idx="7"/>
          </p:nvPr>
        </p:nvSpPr>
        <p:spPr>
          <a:xfrm>
            <a:off x="3228873" y="1121418"/>
            <a:ext cx="2645686" cy="17148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675"/>
              </a:spcBef>
              <a:spcAft>
                <a:spcPts val="0"/>
              </a:spcAft>
              <a:buClr>
                <a:schemeClr val="dk1"/>
              </a:buClr>
              <a:buSzPts val="1088"/>
              <a:buFont typeface="Arial"/>
              <a:buNone/>
              <a:defRPr sz="1088" b="0" i="0" u="none" strike="noStrike" cap="none">
                <a:solidFill>
                  <a:schemeClr val="dk1"/>
                </a:solidFill>
                <a:latin typeface="Tahoma"/>
                <a:ea typeface="Tahoma"/>
                <a:cs typeface="Tahoma"/>
                <a:sym typeface="Tahoma"/>
              </a:defRPr>
            </a:lvl1pPr>
            <a:lvl2pPr marL="914400" marR="0" lvl="1" indent="-228600" algn="l" rtl="0">
              <a:lnSpc>
                <a:spcPct val="90000"/>
              </a:lnSpc>
              <a:spcBef>
                <a:spcPts val="337"/>
              </a:spcBef>
              <a:spcAft>
                <a:spcPts val="0"/>
              </a:spcAft>
              <a:buClr>
                <a:schemeClr val="dk1"/>
              </a:buClr>
              <a:buSzPts val="1620"/>
              <a:buFont typeface="Arial"/>
              <a:buNone/>
              <a:defRPr sz="1620" b="0" i="0" u="none" strike="noStrike" cap="none">
                <a:solidFill>
                  <a:schemeClr val="dk1"/>
                </a:solidFill>
                <a:latin typeface="Tahoma"/>
                <a:ea typeface="Tahoma"/>
                <a:cs typeface="Tahoma"/>
                <a:sym typeface="Tahoma"/>
              </a:defRPr>
            </a:lvl2pPr>
            <a:lvl3pPr marL="1371600" marR="0" lvl="2" indent="-228600" algn="l" rtl="0">
              <a:lnSpc>
                <a:spcPct val="90000"/>
              </a:lnSpc>
              <a:spcBef>
                <a:spcPts val="337"/>
              </a:spcBef>
              <a:spcAft>
                <a:spcPts val="0"/>
              </a:spcAft>
              <a:buClr>
                <a:schemeClr val="dk1"/>
              </a:buClr>
              <a:buSzPts val="1350"/>
              <a:buFont typeface="Arial"/>
              <a:buNone/>
              <a:defRPr sz="1350" b="0" i="0" u="none" strike="noStrike" cap="none">
                <a:solidFill>
                  <a:schemeClr val="dk1"/>
                </a:solidFill>
                <a:latin typeface="Tahoma"/>
                <a:ea typeface="Tahoma"/>
                <a:cs typeface="Tahoma"/>
                <a:sym typeface="Tahoma"/>
              </a:defRPr>
            </a:lvl3pPr>
            <a:lvl4pPr marL="1828800" marR="0" lvl="3" indent="-228600" algn="l" rtl="0">
              <a:lnSpc>
                <a:spcPct val="90000"/>
              </a:lnSpc>
              <a:spcBef>
                <a:spcPts val="337"/>
              </a:spcBef>
              <a:spcAft>
                <a:spcPts val="0"/>
              </a:spcAft>
              <a:buClr>
                <a:schemeClr val="dk1"/>
              </a:buClr>
              <a:buSzPts val="1215"/>
              <a:buFont typeface="Arial"/>
              <a:buNone/>
              <a:defRPr sz="1215" b="0" i="0" u="none" strike="noStrike" cap="none">
                <a:solidFill>
                  <a:schemeClr val="dk1"/>
                </a:solidFill>
                <a:latin typeface="Tahoma"/>
                <a:ea typeface="Tahoma"/>
                <a:cs typeface="Tahoma"/>
                <a:sym typeface="Tahoma"/>
              </a:defRPr>
            </a:lvl4pPr>
            <a:lvl5pPr marL="2286000" marR="0" lvl="4" indent="-228600" algn="l" rtl="0">
              <a:lnSpc>
                <a:spcPct val="90000"/>
              </a:lnSpc>
              <a:spcBef>
                <a:spcPts val="337"/>
              </a:spcBef>
              <a:spcAft>
                <a:spcPts val="0"/>
              </a:spcAft>
              <a:buClr>
                <a:schemeClr val="dk1"/>
              </a:buClr>
              <a:buSzPts val="1215"/>
              <a:buFont typeface="Arial"/>
              <a:buNone/>
              <a:defRPr sz="1215" b="0" i="0" u="none" strike="noStrike" cap="none">
                <a:solidFill>
                  <a:schemeClr val="dk1"/>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39" name="Google Shape;39;p25"/>
          <p:cNvSpPr txBox="1">
            <a:spLocks noGrp="1"/>
          </p:cNvSpPr>
          <p:nvPr>
            <p:ph type="body" idx="8"/>
          </p:nvPr>
        </p:nvSpPr>
        <p:spPr>
          <a:xfrm>
            <a:off x="5922422" y="1317226"/>
            <a:ext cx="2645686" cy="2870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675"/>
              </a:spcBef>
              <a:spcAft>
                <a:spcPts val="0"/>
              </a:spcAft>
              <a:buClr>
                <a:srgbClr val="3C3C3B"/>
              </a:buClr>
              <a:buSzPts val="1613"/>
              <a:buFont typeface="Arial"/>
              <a:buNone/>
              <a:defRPr sz="1612" b="0" i="0" u="none" strike="noStrike" cap="none">
                <a:solidFill>
                  <a:srgbClr val="3C3C3B"/>
                </a:solidFill>
                <a:latin typeface="Tahoma"/>
                <a:ea typeface="Tahoma"/>
                <a:cs typeface="Tahoma"/>
                <a:sym typeface="Tahoma"/>
              </a:defRPr>
            </a:lvl1pPr>
            <a:lvl2pPr marL="914400" marR="0" lvl="1" indent="-228600" algn="l" rtl="0">
              <a:lnSpc>
                <a:spcPct val="90000"/>
              </a:lnSpc>
              <a:spcBef>
                <a:spcPts val="337"/>
              </a:spcBef>
              <a:spcAft>
                <a:spcPts val="0"/>
              </a:spcAft>
              <a:buClr>
                <a:schemeClr val="dk1"/>
              </a:buClr>
              <a:buSzPts val="1620"/>
              <a:buFont typeface="Arial"/>
              <a:buNone/>
              <a:defRPr sz="1620" b="0" i="0" u="none" strike="noStrike" cap="none">
                <a:solidFill>
                  <a:schemeClr val="dk1"/>
                </a:solidFill>
                <a:latin typeface="Tahoma"/>
                <a:ea typeface="Tahoma"/>
                <a:cs typeface="Tahoma"/>
                <a:sym typeface="Tahoma"/>
              </a:defRPr>
            </a:lvl2pPr>
            <a:lvl3pPr marL="1371600" marR="0" lvl="2" indent="-228600" algn="l" rtl="0">
              <a:lnSpc>
                <a:spcPct val="90000"/>
              </a:lnSpc>
              <a:spcBef>
                <a:spcPts val="337"/>
              </a:spcBef>
              <a:spcAft>
                <a:spcPts val="0"/>
              </a:spcAft>
              <a:buClr>
                <a:schemeClr val="dk1"/>
              </a:buClr>
              <a:buSzPts val="1350"/>
              <a:buFont typeface="Arial"/>
              <a:buNone/>
              <a:defRPr sz="1350" b="0" i="0" u="none" strike="noStrike" cap="none">
                <a:solidFill>
                  <a:schemeClr val="dk1"/>
                </a:solidFill>
                <a:latin typeface="Tahoma"/>
                <a:ea typeface="Tahoma"/>
                <a:cs typeface="Tahoma"/>
                <a:sym typeface="Tahoma"/>
              </a:defRPr>
            </a:lvl3pPr>
            <a:lvl4pPr marL="1828800" marR="0" lvl="3" indent="-228600" algn="l" rtl="0">
              <a:lnSpc>
                <a:spcPct val="90000"/>
              </a:lnSpc>
              <a:spcBef>
                <a:spcPts val="337"/>
              </a:spcBef>
              <a:spcAft>
                <a:spcPts val="0"/>
              </a:spcAft>
              <a:buClr>
                <a:schemeClr val="dk1"/>
              </a:buClr>
              <a:buSzPts val="1215"/>
              <a:buFont typeface="Arial"/>
              <a:buNone/>
              <a:defRPr sz="1215" b="0" i="0" u="none" strike="noStrike" cap="none">
                <a:solidFill>
                  <a:schemeClr val="dk1"/>
                </a:solidFill>
                <a:latin typeface="Tahoma"/>
                <a:ea typeface="Tahoma"/>
                <a:cs typeface="Tahoma"/>
                <a:sym typeface="Tahoma"/>
              </a:defRPr>
            </a:lvl4pPr>
            <a:lvl5pPr marL="2286000" marR="0" lvl="4" indent="-228600" algn="l" rtl="0">
              <a:lnSpc>
                <a:spcPct val="90000"/>
              </a:lnSpc>
              <a:spcBef>
                <a:spcPts val="337"/>
              </a:spcBef>
              <a:spcAft>
                <a:spcPts val="0"/>
              </a:spcAft>
              <a:buClr>
                <a:schemeClr val="dk1"/>
              </a:buClr>
              <a:buSzPts val="1215"/>
              <a:buFont typeface="Arial"/>
              <a:buNone/>
              <a:defRPr sz="1215" b="0" i="0" u="none" strike="noStrike" cap="none">
                <a:solidFill>
                  <a:schemeClr val="dk1"/>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40" name="Google Shape;40;p25"/>
          <p:cNvSpPr txBox="1">
            <a:spLocks noGrp="1"/>
          </p:cNvSpPr>
          <p:nvPr>
            <p:ph type="body" idx="9"/>
          </p:nvPr>
        </p:nvSpPr>
        <p:spPr>
          <a:xfrm>
            <a:off x="5922422" y="1121418"/>
            <a:ext cx="2645686" cy="17148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675"/>
              </a:spcBef>
              <a:spcAft>
                <a:spcPts val="0"/>
              </a:spcAft>
              <a:buClr>
                <a:schemeClr val="dk1"/>
              </a:buClr>
              <a:buSzPts val="1088"/>
              <a:buFont typeface="Arial"/>
              <a:buNone/>
              <a:defRPr sz="1088" b="0" i="0" u="none" strike="noStrike" cap="none">
                <a:solidFill>
                  <a:schemeClr val="dk1"/>
                </a:solidFill>
                <a:latin typeface="Tahoma"/>
                <a:ea typeface="Tahoma"/>
                <a:cs typeface="Tahoma"/>
                <a:sym typeface="Tahoma"/>
              </a:defRPr>
            </a:lvl1pPr>
            <a:lvl2pPr marL="914400" marR="0" lvl="1" indent="-228600" algn="l" rtl="0">
              <a:lnSpc>
                <a:spcPct val="90000"/>
              </a:lnSpc>
              <a:spcBef>
                <a:spcPts val="337"/>
              </a:spcBef>
              <a:spcAft>
                <a:spcPts val="0"/>
              </a:spcAft>
              <a:buClr>
                <a:schemeClr val="dk1"/>
              </a:buClr>
              <a:buSzPts val="1620"/>
              <a:buFont typeface="Arial"/>
              <a:buNone/>
              <a:defRPr sz="1620" b="0" i="0" u="none" strike="noStrike" cap="none">
                <a:solidFill>
                  <a:schemeClr val="dk1"/>
                </a:solidFill>
                <a:latin typeface="Tahoma"/>
                <a:ea typeface="Tahoma"/>
                <a:cs typeface="Tahoma"/>
                <a:sym typeface="Tahoma"/>
              </a:defRPr>
            </a:lvl2pPr>
            <a:lvl3pPr marL="1371600" marR="0" lvl="2" indent="-228600" algn="l" rtl="0">
              <a:lnSpc>
                <a:spcPct val="90000"/>
              </a:lnSpc>
              <a:spcBef>
                <a:spcPts val="337"/>
              </a:spcBef>
              <a:spcAft>
                <a:spcPts val="0"/>
              </a:spcAft>
              <a:buClr>
                <a:schemeClr val="dk1"/>
              </a:buClr>
              <a:buSzPts val="1350"/>
              <a:buFont typeface="Arial"/>
              <a:buNone/>
              <a:defRPr sz="1350" b="0" i="0" u="none" strike="noStrike" cap="none">
                <a:solidFill>
                  <a:schemeClr val="dk1"/>
                </a:solidFill>
                <a:latin typeface="Tahoma"/>
                <a:ea typeface="Tahoma"/>
                <a:cs typeface="Tahoma"/>
                <a:sym typeface="Tahoma"/>
              </a:defRPr>
            </a:lvl3pPr>
            <a:lvl4pPr marL="1828800" marR="0" lvl="3" indent="-228600" algn="l" rtl="0">
              <a:lnSpc>
                <a:spcPct val="90000"/>
              </a:lnSpc>
              <a:spcBef>
                <a:spcPts val="337"/>
              </a:spcBef>
              <a:spcAft>
                <a:spcPts val="0"/>
              </a:spcAft>
              <a:buClr>
                <a:schemeClr val="dk1"/>
              </a:buClr>
              <a:buSzPts val="1215"/>
              <a:buFont typeface="Arial"/>
              <a:buNone/>
              <a:defRPr sz="1215" b="0" i="0" u="none" strike="noStrike" cap="none">
                <a:solidFill>
                  <a:schemeClr val="dk1"/>
                </a:solidFill>
                <a:latin typeface="Tahoma"/>
                <a:ea typeface="Tahoma"/>
                <a:cs typeface="Tahoma"/>
                <a:sym typeface="Tahoma"/>
              </a:defRPr>
            </a:lvl4pPr>
            <a:lvl5pPr marL="2286000" marR="0" lvl="4" indent="-228600" algn="l" rtl="0">
              <a:lnSpc>
                <a:spcPct val="90000"/>
              </a:lnSpc>
              <a:spcBef>
                <a:spcPts val="337"/>
              </a:spcBef>
              <a:spcAft>
                <a:spcPts val="0"/>
              </a:spcAft>
              <a:buClr>
                <a:schemeClr val="dk1"/>
              </a:buClr>
              <a:buSzPts val="1215"/>
              <a:buFont typeface="Arial"/>
              <a:buNone/>
              <a:defRPr sz="1215" b="0" i="0" u="none" strike="noStrike" cap="none">
                <a:solidFill>
                  <a:schemeClr val="dk1"/>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grpSp>
        <p:nvGrpSpPr>
          <p:cNvPr id="41" name="Google Shape;41;p25"/>
          <p:cNvGrpSpPr/>
          <p:nvPr/>
        </p:nvGrpSpPr>
        <p:grpSpPr>
          <a:xfrm>
            <a:off x="576336" y="4610437"/>
            <a:ext cx="2222740" cy="283243"/>
            <a:chOff x="260075" y="6147250"/>
            <a:chExt cx="2222740" cy="377658"/>
          </a:xfrm>
        </p:grpSpPr>
        <p:sp>
          <p:nvSpPr>
            <p:cNvPr id="42" name="Google Shape;42;p25"/>
            <p:cNvSpPr/>
            <p:nvPr/>
          </p:nvSpPr>
          <p:spPr>
            <a:xfrm>
              <a:off x="260075" y="6147250"/>
              <a:ext cx="340990" cy="32400"/>
            </a:xfrm>
            <a:prstGeom prst="rect">
              <a:avLst/>
            </a:prstGeom>
            <a:solidFill>
              <a:srgbClr val="07B9D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053">
                <a:solidFill>
                  <a:srgbClr val="4AABC8"/>
                </a:solidFill>
                <a:latin typeface="Tahoma"/>
                <a:ea typeface="Tahoma"/>
                <a:cs typeface="Tahoma"/>
                <a:sym typeface="Tahoma"/>
              </a:endParaRPr>
            </a:p>
          </p:txBody>
        </p:sp>
        <p:sp>
          <p:nvSpPr>
            <p:cNvPr id="43" name="Google Shape;43;p25"/>
            <p:cNvSpPr txBox="1"/>
            <p:nvPr/>
          </p:nvSpPr>
          <p:spPr>
            <a:xfrm>
              <a:off x="427444" y="6263297"/>
              <a:ext cx="2055371" cy="26161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hu-HU" sz="675">
                  <a:solidFill>
                    <a:srgbClr val="868686"/>
                  </a:solidFill>
                  <a:latin typeface="Tahoma"/>
                  <a:ea typeface="Tahoma"/>
                  <a:cs typeface="Tahoma"/>
                  <a:sym typeface="Tahoma"/>
                </a:rPr>
                <a:t>  |  ET IS ET QUIA DOLENT ES ALICID QUASPED</a:t>
              </a:r>
              <a:endParaRPr/>
            </a:p>
          </p:txBody>
        </p:sp>
      </p:grpSp>
      <p:sp>
        <p:nvSpPr>
          <p:cNvPr id="44" name="Google Shape;44;p25"/>
          <p:cNvSpPr/>
          <p:nvPr/>
        </p:nvSpPr>
        <p:spPr>
          <a:xfrm>
            <a:off x="494740" y="4696376"/>
            <a:ext cx="314510" cy="19620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fld id="{00000000-1234-1234-1234-123412341234}" type="slidenum">
              <a:rPr lang="hu-HU" sz="675" b="0">
                <a:solidFill>
                  <a:srgbClr val="868686"/>
                </a:solidFill>
                <a:latin typeface="Tahoma"/>
                <a:ea typeface="Tahoma"/>
                <a:cs typeface="Tahoma"/>
                <a:sym typeface="Tahoma"/>
              </a:rPr>
              <a:t>‹#›</a:t>
            </a:fld>
            <a:endParaRPr sz="675" b="0">
              <a:solidFill>
                <a:srgbClr val="868686"/>
              </a:solidFill>
              <a:latin typeface="Tahoma"/>
              <a:ea typeface="Tahoma"/>
              <a:cs typeface="Tahoma"/>
              <a:sym typeface="Tahoma"/>
            </a:endParaRPr>
          </a:p>
        </p:txBody>
      </p:sp>
    </p:spTree>
  </p:cSld>
  <p:clrMapOvr>
    <a:masterClrMapping/>
  </p:clrMapOvr>
  <p:extLst>
    <p:ext uri="{DCECCB84-F9BA-43D5-87BE-67443E8EF086}">
      <p15:sldGuideLst xmlns:p15="http://schemas.microsoft.com/office/powerpoint/2012/main">
        <p15:guide id="1" pos="15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7_Custom Layout">
  <p:cSld name="7_Custom Layout">
    <p:spTree>
      <p:nvGrpSpPr>
        <p:cNvPr id="1" name="Shape 45"/>
        <p:cNvGrpSpPr/>
        <p:nvPr/>
      </p:nvGrpSpPr>
      <p:grpSpPr>
        <a:xfrm>
          <a:off x="0" y="0"/>
          <a:ext cx="0" cy="0"/>
          <a:chOff x="0" y="0"/>
          <a:chExt cx="0" cy="0"/>
        </a:xfrm>
      </p:grpSpPr>
      <p:sp>
        <p:nvSpPr>
          <p:cNvPr id="46" name="Google Shape;46;p26" descr="A screenshot of a social media post&#10;&#10;Description automatically generated"/>
          <p:cNvSpPr/>
          <p:nvPr/>
        </p:nvSpPr>
        <p:spPr>
          <a:xfrm>
            <a:off x="0" y="0"/>
            <a:ext cx="9144000" cy="5143500"/>
          </a:xfrm>
          <a:prstGeom prst="rect">
            <a:avLst/>
          </a:prstGeom>
          <a:solidFill>
            <a:srgbClr val="FFFFFF"/>
          </a:solidFill>
          <a:ln>
            <a:noFill/>
          </a:ln>
        </p:spPr>
      </p:sp>
      <p:sp>
        <p:nvSpPr>
          <p:cNvPr id="47" name="Google Shape;47;p26"/>
          <p:cNvSpPr/>
          <p:nvPr/>
        </p:nvSpPr>
        <p:spPr>
          <a:xfrm>
            <a:off x="632518" y="1810510"/>
            <a:ext cx="340990" cy="24300"/>
          </a:xfrm>
          <a:prstGeom prst="rect">
            <a:avLst/>
          </a:prstGeom>
          <a:solidFill>
            <a:srgbClr val="86868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053">
              <a:solidFill>
                <a:srgbClr val="4AABC8"/>
              </a:solidFill>
              <a:latin typeface="Tahoma"/>
              <a:ea typeface="Tahoma"/>
              <a:cs typeface="Tahoma"/>
              <a:sym typeface="Tahoma"/>
            </a:endParaRPr>
          </a:p>
        </p:txBody>
      </p:sp>
      <p:sp>
        <p:nvSpPr>
          <p:cNvPr id="48" name="Google Shape;48;p26"/>
          <p:cNvSpPr/>
          <p:nvPr/>
        </p:nvSpPr>
        <p:spPr>
          <a:xfrm>
            <a:off x="3323986" y="1810510"/>
            <a:ext cx="340990" cy="24300"/>
          </a:xfrm>
          <a:prstGeom prst="rect">
            <a:avLst/>
          </a:prstGeom>
          <a:solidFill>
            <a:srgbClr val="86868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053">
              <a:solidFill>
                <a:srgbClr val="4AABC8"/>
              </a:solidFill>
              <a:latin typeface="Tahoma"/>
              <a:ea typeface="Tahoma"/>
              <a:cs typeface="Tahoma"/>
              <a:sym typeface="Tahoma"/>
            </a:endParaRPr>
          </a:p>
        </p:txBody>
      </p:sp>
      <p:sp>
        <p:nvSpPr>
          <p:cNvPr id="49" name="Google Shape;49;p26"/>
          <p:cNvSpPr/>
          <p:nvPr/>
        </p:nvSpPr>
        <p:spPr>
          <a:xfrm>
            <a:off x="6045813" y="1810510"/>
            <a:ext cx="340990" cy="24300"/>
          </a:xfrm>
          <a:prstGeom prst="rect">
            <a:avLst/>
          </a:prstGeom>
          <a:solidFill>
            <a:srgbClr val="86868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053">
              <a:solidFill>
                <a:srgbClr val="4AABC8"/>
              </a:solidFill>
              <a:latin typeface="Tahoma"/>
              <a:ea typeface="Tahoma"/>
              <a:cs typeface="Tahoma"/>
              <a:sym typeface="Tahoma"/>
            </a:endParaRPr>
          </a:p>
        </p:txBody>
      </p:sp>
      <p:sp>
        <p:nvSpPr>
          <p:cNvPr id="50" name="Google Shape;50;p26"/>
          <p:cNvSpPr txBox="1">
            <a:spLocks noGrp="1"/>
          </p:cNvSpPr>
          <p:nvPr>
            <p:ph type="body" idx="1"/>
          </p:nvPr>
        </p:nvSpPr>
        <p:spPr>
          <a:xfrm>
            <a:off x="527335" y="2125422"/>
            <a:ext cx="2631476" cy="228157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50000"/>
              </a:lnSpc>
              <a:spcBef>
                <a:spcPts val="675"/>
              </a:spcBef>
              <a:spcAft>
                <a:spcPts val="0"/>
              </a:spcAft>
              <a:buClr>
                <a:srgbClr val="13B9D9"/>
              </a:buClr>
              <a:buSzPts val="825"/>
              <a:buFont typeface="Noto Sans Symbols"/>
              <a:buNone/>
              <a:defRPr sz="825" b="0" i="0" u="none" strike="noStrike" cap="none">
                <a:solidFill>
                  <a:srgbClr val="3C3C3B"/>
                </a:solidFill>
                <a:latin typeface="Tahoma"/>
                <a:ea typeface="Tahoma"/>
                <a:cs typeface="Tahoma"/>
                <a:sym typeface="Tahoma"/>
              </a:defRPr>
            </a:lvl1pPr>
            <a:lvl2pPr marL="914400" marR="0" lvl="1" indent="-280987" algn="l" rtl="0">
              <a:lnSpc>
                <a:spcPct val="150000"/>
              </a:lnSpc>
              <a:spcBef>
                <a:spcPts val="337"/>
              </a:spcBef>
              <a:spcAft>
                <a:spcPts val="0"/>
              </a:spcAft>
              <a:buClr>
                <a:schemeClr val="dk1"/>
              </a:buClr>
              <a:buSzPts val="825"/>
              <a:buFont typeface="Noto Sans Symbols"/>
              <a:buChar char="▪"/>
              <a:defRPr sz="825" b="0" i="0" u="none" strike="noStrike" cap="none">
                <a:solidFill>
                  <a:srgbClr val="3C3C3B"/>
                </a:solidFill>
                <a:latin typeface="Tahoma"/>
                <a:ea typeface="Tahoma"/>
                <a:cs typeface="Tahoma"/>
                <a:sym typeface="Tahoma"/>
              </a:defRPr>
            </a:lvl2pPr>
            <a:lvl3pPr marL="1371600" marR="0" lvl="2" indent="-280987" algn="l" rtl="0">
              <a:lnSpc>
                <a:spcPct val="150000"/>
              </a:lnSpc>
              <a:spcBef>
                <a:spcPts val="337"/>
              </a:spcBef>
              <a:spcAft>
                <a:spcPts val="0"/>
              </a:spcAft>
              <a:buClr>
                <a:schemeClr val="dk1"/>
              </a:buClr>
              <a:buSzPts val="825"/>
              <a:buFont typeface="Noto Sans Symbols"/>
              <a:buChar char="▪"/>
              <a:defRPr sz="825" b="0" i="0" u="none" strike="noStrike" cap="none">
                <a:solidFill>
                  <a:srgbClr val="3C3C3B"/>
                </a:solidFill>
                <a:latin typeface="Tahoma"/>
                <a:ea typeface="Tahoma"/>
                <a:cs typeface="Tahoma"/>
                <a:sym typeface="Tahoma"/>
              </a:defRPr>
            </a:lvl3pPr>
            <a:lvl4pPr marL="1828800" marR="0" lvl="3" indent="-280987" algn="l" rtl="0">
              <a:lnSpc>
                <a:spcPct val="150000"/>
              </a:lnSpc>
              <a:spcBef>
                <a:spcPts val="337"/>
              </a:spcBef>
              <a:spcAft>
                <a:spcPts val="0"/>
              </a:spcAft>
              <a:buClr>
                <a:schemeClr val="dk1"/>
              </a:buClr>
              <a:buSzPts val="825"/>
              <a:buFont typeface="Noto Sans Symbols"/>
              <a:buChar char="▪"/>
              <a:defRPr sz="825" b="0" i="0" u="none" strike="noStrike" cap="none">
                <a:solidFill>
                  <a:srgbClr val="3C3C3B"/>
                </a:solidFill>
                <a:latin typeface="Tahoma"/>
                <a:ea typeface="Tahoma"/>
                <a:cs typeface="Tahoma"/>
                <a:sym typeface="Tahoma"/>
              </a:defRPr>
            </a:lvl4pPr>
            <a:lvl5pPr marL="2286000" marR="0" lvl="4" indent="-280987" algn="l" rtl="0">
              <a:lnSpc>
                <a:spcPct val="150000"/>
              </a:lnSpc>
              <a:spcBef>
                <a:spcPts val="337"/>
              </a:spcBef>
              <a:spcAft>
                <a:spcPts val="0"/>
              </a:spcAft>
              <a:buClr>
                <a:schemeClr val="dk1"/>
              </a:buClr>
              <a:buSzPts val="825"/>
              <a:buFont typeface="Noto Sans Symbols"/>
              <a:buChar char="▪"/>
              <a:defRPr sz="825" b="0" i="0" u="none" strike="noStrike" cap="none">
                <a:solidFill>
                  <a:srgbClr val="3C3C3B"/>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51" name="Google Shape;51;p26"/>
          <p:cNvSpPr txBox="1">
            <a:spLocks noGrp="1"/>
          </p:cNvSpPr>
          <p:nvPr>
            <p:ph type="body" idx="2"/>
          </p:nvPr>
        </p:nvSpPr>
        <p:spPr>
          <a:xfrm>
            <a:off x="3221378" y="2125422"/>
            <a:ext cx="2631476" cy="2287307"/>
          </a:xfrm>
          <a:prstGeom prst="rect">
            <a:avLst/>
          </a:prstGeom>
          <a:noFill/>
          <a:ln>
            <a:noFill/>
          </a:ln>
        </p:spPr>
        <p:txBody>
          <a:bodyPr spcFirstLastPara="1" wrap="square" lIns="91425" tIns="45700" rIns="91425" bIns="45700" anchor="t" anchorCtr="0">
            <a:noAutofit/>
          </a:bodyPr>
          <a:lstStyle>
            <a:lvl1pPr marL="457200" marR="0" lvl="0" indent="-280987" algn="l" rtl="0">
              <a:lnSpc>
                <a:spcPct val="150000"/>
              </a:lnSpc>
              <a:spcBef>
                <a:spcPts val="675"/>
              </a:spcBef>
              <a:spcAft>
                <a:spcPts val="0"/>
              </a:spcAft>
              <a:buClr>
                <a:srgbClr val="13B9D9"/>
              </a:buClr>
              <a:buSzPts val="825"/>
              <a:buFont typeface="Noto Sans Symbols"/>
              <a:buChar char="▪"/>
              <a:defRPr sz="825" b="0" i="0" u="none" strike="noStrike" cap="none">
                <a:solidFill>
                  <a:srgbClr val="3C3C3B"/>
                </a:solidFill>
                <a:latin typeface="Tahoma"/>
                <a:ea typeface="Tahoma"/>
                <a:cs typeface="Tahoma"/>
                <a:sym typeface="Tahoma"/>
              </a:defRPr>
            </a:lvl1pPr>
            <a:lvl2pPr marL="914400" marR="0" lvl="1" indent="-280987" algn="l" rtl="0">
              <a:lnSpc>
                <a:spcPct val="150000"/>
              </a:lnSpc>
              <a:spcBef>
                <a:spcPts val="337"/>
              </a:spcBef>
              <a:spcAft>
                <a:spcPts val="0"/>
              </a:spcAft>
              <a:buClr>
                <a:schemeClr val="dk1"/>
              </a:buClr>
              <a:buSzPts val="825"/>
              <a:buFont typeface="Noto Sans Symbols"/>
              <a:buChar char="▪"/>
              <a:defRPr sz="825" b="0" i="0" u="none" strike="noStrike" cap="none">
                <a:solidFill>
                  <a:srgbClr val="3C3C3B"/>
                </a:solidFill>
                <a:latin typeface="Tahoma"/>
                <a:ea typeface="Tahoma"/>
                <a:cs typeface="Tahoma"/>
                <a:sym typeface="Tahoma"/>
              </a:defRPr>
            </a:lvl2pPr>
            <a:lvl3pPr marL="1371600" marR="0" lvl="2" indent="-280987" algn="l" rtl="0">
              <a:lnSpc>
                <a:spcPct val="150000"/>
              </a:lnSpc>
              <a:spcBef>
                <a:spcPts val="337"/>
              </a:spcBef>
              <a:spcAft>
                <a:spcPts val="0"/>
              </a:spcAft>
              <a:buClr>
                <a:schemeClr val="dk1"/>
              </a:buClr>
              <a:buSzPts val="825"/>
              <a:buFont typeface="Noto Sans Symbols"/>
              <a:buChar char="▪"/>
              <a:defRPr sz="825" b="0" i="0" u="none" strike="noStrike" cap="none">
                <a:solidFill>
                  <a:srgbClr val="3C3C3B"/>
                </a:solidFill>
                <a:latin typeface="Tahoma"/>
                <a:ea typeface="Tahoma"/>
                <a:cs typeface="Tahoma"/>
                <a:sym typeface="Tahoma"/>
              </a:defRPr>
            </a:lvl3pPr>
            <a:lvl4pPr marL="1828800" marR="0" lvl="3" indent="-280987" algn="l" rtl="0">
              <a:lnSpc>
                <a:spcPct val="150000"/>
              </a:lnSpc>
              <a:spcBef>
                <a:spcPts val="337"/>
              </a:spcBef>
              <a:spcAft>
                <a:spcPts val="0"/>
              </a:spcAft>
              <a:buClr>
                <a:schemeClr val="dk1"/>
              </a:buClr>
              <a:buSzPts val="825"/>
              <a:buFont typeface="Noto Sans Symbols"/>
              <a:buChar char="▪"/>
              <a:defRPr sz="825" b="0" i="0" u="none" strike="noStrike" cap="none">
                <a:solidFill>
                  <a:srgbClr val="3C3C3B"/>
                </a:solidFill>
                <a:latin typeface="Tahoma"/>
                <a:ea typeface="Tahoma"/>
                <a:cs typeface="Tahoma"/>
                <a:sym typeface="Tahoma"/>
              </a:defRPr>
            </a:lvl4pPr>
            <a:lvl5pPr marL="2286000" marR="0" lvl="4" indent="-280987" algn="l" rtl="0">
              <a:lnSpc>
                <a:spcPct val="150000"/>
              </a:lnSpc>
              <a:spcBef>
                <a:spcPts val="337"/>
              </a:spcBef>
              <a:spcAft>
                <a:spcPts val="0"/>
              </a:spcAft>
              <a:buClr>
                <a:schemeClr val="dk1"/>
              </a:buClr>
              <a:buSzPts val="825"/>
              <a:buFont typeface="Noto Sans Symbols"/>
              <a:buChar char="▪"/>
              <a:defRPr sz="825" b="0" i="0" u="none" strike="noStrike" cap="none">
                <a:solidFill>
                  <a:srgbClr val="3C3C3B"/>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52" name="Google Shape;52;p26"/>
          <p:cNvSpPr txBox="1">
            <a:spLocks noGrp="1"/>
          </p:cNvSpPr>
          <p:nvPr>
            <p:ph type="body" idx="3"/>
          </p:nvPr>
        </p:nvSpPr>
        <p:spPr>
          <a:xfrm>
            <a:off x="5922422" y="2125422"/>
            <a:ext cx="2631476" cy="2287307"/>
          </a:xfrm>
          <a:prstGeom prst="rect">
            <a:avLst/>
          </a:prstGeom>
          <a:noFill/>
          <a:ln>
            <a:noFill/>
          </a:ln>
        </p:spPr>
        <p:txBody>
          <a:bodyPr spcFirstLastPara="1" wrap="square" lIns="91425" tIns="45700" rIns="91425" bIns="45700" anchor="t" anchorCtr="0">
            <a:noAutofit/>
          </a:bodyPr>
          <a:lstStyle>
            <a:lvl1pPr marL="457200" marR="0" lvl="0" indent="-280987" algn="l" rtl="0">
              <a:lnSpc>
                <a:spcPct val="150000"/>
              </a:lnSpc>
              <a:spcBef>
                <a:spcPts val="675"/>
              </a:spcBef>
              <a:spcAft>
                <a:spcPts val="0"/>
              </a:spcAft>
              <a:buClr>
                <a:srgbClr val="13B9D9"/>
              </a:buClr>
              <a:buSzPts val="825"/>
              <a:buFont typeface="Noto Sans Symbols"/>
              <a:buChar char="▪"/>
              <a:defRPr sz="825" b="0" i="0" u="none" strike="noStrike" cap="none">
                <a:solidFill>
                  <a:srgbClr val="3C3C3B"/>
                </a:solidFill>
                <a:latin typeface="Tahoma"/>
                <a:ea typeface="Tahoma"/>
                <a:cs typeface="Tahoma"/>
                <a:sym typeface="Tahoma"/>
              </a:defRPr>
            </a:lvl1pPr>
            <a:lvl2pPr marL="914400" marR="0" lvl="1" indent="-280987" algn="l" rtl="0">
              <a:lnSpc>
                <a:spcPct val="150000"/>
              </a:lnSpc>
              <a:spcBef>
                <a:spcPts val="337"/>
              </a:spcBef>
              <a:spcAft>
                <a:spcPts val="0"/>
              </a:spcAft>
              <a:buClr>
                <a:schemeClr val="dk1"/>
              </a:buClr>
              <a:buSzPts val="825"/>
              <a:buFont typeface="Noto Sans Symbols"/>
              <a:buChar char="▪"/>
              <a:defRPr sz="825" b="0" i="0" u="none" strike="noStrike" cap="none">
                <a:solidFill>
                  <a:srgbClr val="3C3C3B"/>
                </a:solidFill>
                <a:latin typeface="Tahoma"/>
                <a:ea typeface="Tahoma"/>
                <a:cs typeface="Tahoma"/>
                <a:sym typeface="Tahoma"/>
              </a:defRPr>
            </a:lvl2pPr>
            <a:lvl3pPr marL="1371600" marR="0" lvl="2" indent="-280987" algn="l" rtl="0">
              <a:lnSpc>
                <a:spcPct val="150000"/>
              </a:lnSpc>
              <a:spcBef>
                <a:spcPts val="337"/>
              </a:spcBef>
              <a:spcAft>
                <a:spcPts val="0"/>
              </a:spcAft>
              <a:buClr>
                <a:schemeClr val="dk1"/>
              </a:buClr>
              <a:buSzPts val="825"/>
              <a:buFont typeface="Noto Sans Symbols"/>
              <a:buChar char="▪"/>
              <a:defRPr sz="825" b="0" i="0" u="none" strike="noStrike" cap="none">
                <a:solidFill>
                  <a:srgbClr val="3C3C3B"/>
                </a:solidFill>
                <a:latin typeface="Tahoma"/>
                <a:ea typeface="Tahoma"/>
                <a:cs typeface="Tahoma"/>
                <a:sym typeface="Tahoma"/>
              </a:defRPr>
            </a:lvl3pPr>
            <a:lvl4pPr marL="1828800" marR="0" lvl="3" indent="-280987" algn="l" rtl="0">
              <a:lnSpc>
                <a:spcPct val="150000"/>
              </a:lnSpc>
              <a:spcBef>
                <a:spcPts val="337"/>
              </a:spcBef>
              <a:spcAft>
                <a:spcPts val="0"/>
              </a:spcAft>
              <a:buClr>
                <a:schemeClr val="dk1"/>
              </a:buClr>
              <a:buSzPts val="825"/>
              <a:buFont typeface="Noto Sans Symbols"/>
              <a:buChar char="▪"/>
              <a:defRPr sz="825" b="0" i="0" u="none" strike="noStrike" cap="none">
                <a:solidFill>
                  <a:srgbClr val="3C3C3B"/>
                </a:solidFill>
                <a:latin typeface="Tahoma"/>
                <a:ea typeface="Tahoma"/>
                <a:cs typeface="Tahoma"/>
                <a:sym typeface="Tahoma"/>
              </a:defRPr>
            </a:lvl4pPr>
            <a:lvl5pPr marL="2286000" marR="0" lvl="4" indent="-280987" algn="l" rtl="0">
              <a:lnSpc>
                <a:spcPct val="150000"/>
              </a:lnSpc>
              <a:spcBef>
                <a:spcPts val="337"/>
              </a:spcBef>
              <a:spcAft>
                <a:spcPts val="0"/>
              </a:spcAft>
              <a:buClr>
                <a:schemeClr val="dk1"/>
              </a:buClr>
              <a:buSzPts val="825"/>
              <a:buFont typeface="Noto Sans Symbols"/>
              <a:buChar char="▪"/>
              <a:defRPr sz="825" b="0" i="0" u="none" strike="noStrike" cap="none">
                <a:solidFill>
                  <a:srgbClr val="3C3C3B"/>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53" name="Google Shape;53;p26"/>
          <p:cNvSpPr txBox="1">
            <a:spLocks noGrp="1"/>
          </p:cNvSpPr>
          <p:nvPr>
            <p:ph type="body" idx="4"/>
          </p:nvPr>
        </p:nvSpPr>
        <p:spPr>
          <a:xfrm>
            <a:off x="535610" y="1317226"/>
            <a:ext cx="2645686" cy="2870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675"/>
              </a:spcBef>
              <a:spcAft>
                <a:spcPts val="0"/>
              </a:spcAft>
              <a:buClr>
                <a:srgbClr val="3C3C3B"/>
              </a:buClr>
              <a:buSzPts val="1613"/>
              <a:buFont typeface="Arial"/>
              <a:buNone/>
              <a:defRPr sz="1612" b="0" i="0" u="none" strike="noStrike" cap="none">
                <a:solidFill>
                  <a:srgbClr val="3C3C3B"/>
                </a:solidFill>
                <a:latin typeface="Tahoma"/>
                <a:ea typeface="Tahoma"/>
                <a:cs typeface="Tahoma"/>
                <a:sym typeface="Tahoma"/>
              </a:defRPr>
            </a:lvl1pPr>
            <a:lvl2pPr marL="914400" marR="0" lvl="1" indent="-228600" algn="l" rtl="0">
              <a:lnSpc>
                <a:spcPct val="90000"/>
              </a:lnSpc>
              <a:spcBef>
                <a:spcPts val="337"/>
              </a:spcBef>
              <a:spcAft>
                <a:spcPts val="0"/>
              </a:spcAft>
              <a:buClr>
                <a:schemeClr val="dk1"/>
              </a:buClr>
              <a:buSzPts val="1620"/>
              <a:buFont typeface="Arial"/>
              <a:buNone/>
              <a:defRPr sz="1620" b="0" i="0" u="none" strike="noStrike" cap="none">
                <a:solidFill>
                  <a:schemeClr val="dk1"/>
                </a:solidFill>
                <a:latin typeface="Tahoma"/>
                <a:ea typeface="Tahoma"/>
                <a:cs typeface="Tahoma"/>
                <a:sym typeface="Tahoma"/>
              </a:defRPr>
            </a:lvl2pPr>
            <a:lvl3pPr marL="1371600" marR="0" lvl="2" indent="-228600" algn="l" rtl="0">
              <a:lnSpc>
                <a:spcPct val="90000"/>
              </a:lnSpc>
              <a:spcBef>
                <a:spcPts val="337"/>
              </a:spcBef>
              <a:spcAft>
                <a:spcPts val="0"/>
              </a:spcAft>
              <a:buClr>
                <a:schemeClr val="dk1"/>
              </a:buClr>
              <a:buSzPts val="1350"/>
              <a:buFont typeface="Arial"/>
              <a:buNone/>
              <a:defRPr sz="1350" b="0" i="0" u="none" strike="noStrike" cap="none">
                <a:solidFill>
                  <a:schemeClr val="dk1"/>
                </a:solidFill>
                <a:latin typeface="Tahoma"/>
                <a:ea typeface="Tahoma"/>
                <a:cs typeface="Tahoma"/>
                <a:sym typeface="Tahoma"/>
              </a:defRPr>
            </a:lvl3pPr>
            <a:lvl4pPr marL="1828800" marR="0" lvl="3" indent="-228600" algn="l" rtl="0">
              <a:lnSpc>
                <a:spcPct val="90000"/>
              </a:lnSpc>
              <a:spcBef>
                <a:spcPts val="337"/>
              </a:spcBef>
              <a:spcAft>
                <a:spcPts val="0"/>
              </a:spcAft>
              <a:buClr>
                <a:schemeClr val="dk1"/>
              </a:buClr>
              <a:buSzPts val="1215"/>
              <a:buFont typeface="Arial"/>
              <a:buNone/>
              <a:defRPr sz="1215" b="0" i="0" u="none" strike="noStrike" cap="none">
                <a:solidFill>
                  <a:schemeClr val="dk1"/>
                </a:solidFill>
                <a:latin typeface="Tahoma"/>
                <a:ea typeface="Tahoma"/>
                <a:cs typeface="Tahoma"/>
                <a:sym typeface="Tahoma"/>
              </a:defRPr>
            </a:lvl4pPr>
            <a:lvl5pPr marL="2286000" marR="0" lvl="4" indent="-228600" algn="l" rtl="0">
              <a:lnSpc>
                <a:spcPct val="90000"/>
              </a:lnSpc>
              <a:spcBef>
                <a:spcPts val="337"/>
              </a:spcBef>
              <a:spcAft>
                <a:spcPts val="0"/>
              </a:spcAft>
              <a:buClr>
                <a:schemeClr val="dk1"/>
              </a:buClr>
              <a:buSzPts val="1215"/>
              <a:buFont typeface="Arial"/>
              <a:buNone/>
              <a:defRPr sz="1215" b="0" i="0" u="none" strike="noStrike" cap="none">
                <a:solidFill>
                  <a:schemeClr val="dk1"/>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54" name="Google Shape;54;p26"/>
          <p:cNvSpPr txBox="1">
            <a:spLocks noGrp="1"/>
          </p:cNvSpPr>
          <p:nvPr>
            <p:ph type="body" idx="5"/>
          </p:nvPr>
        </p:nvSpPr>
        <p:spPr>
          <a:xfrm>
            <a:off x="535610" y="1121418"/>
            <a:ext cx="2645686" cy="17148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675"/>
              </a:spcBef>
              <a:spcAft>
                <a:spcPts val="0"/>
              </a:spcAft>
              <a:buClr>
                <a:schemeClr val="dk1"/>
              </a:buClr>
              <a:buSzPts val="1088"/>
              <a:buFont typeface="Arial"/>
              <a:buNone/>
              <a:defRPr sz="1088" b="0" i="0" u="none" strike="noStrike" cap="none">
                <a:solidFill>
                  <a:schemeClr val="dk1"/>
                </a:solidFill>
                <a:latin typeface="Tahoma"/>
                <a:ea typeface="Tahoma"/>
                <a:cs typeface="Tahoma"/>
                <a:sym typeface="Tahoma"/>
              </a:defRPr>
            </a:lvl1pPr>
            <a:lvl2pPr marL="914400" marR="0" lvl="1" indent="-228600" algn="l" rtl="0">
              <a:lnSpc>
                <a:spcPct val="90000"/>
              </a:lnSpc>
              <a:spcBef>
                <a:spcPts val="337"/>
              </a:spcBef>
              <a:spcAft>
                <a:spcPts val="0"/>
              </a:spcAft>
              <a:buClr>
                <a:schemeClr val="dk1"/>
              </a:buClr>
              <a:buSzPts val="1620"/>
              <a:buFont typeface="Arial"/>
              <a:buNone/>
              <a:defRPr sz="1620" b="0" i="0" u="none" strike="noStrike" cap="none">
                <a:solidFill>
                  <a:schemeClr val="dk1"/>
                </a:solidFill>
                <a:latin typeface="Tahoma"/>
                <a:ea typeface="Tahoma"/>
                <a:cs typeface="Tahoma"/>
                <a:sym typeface="Tahoma"/>
              </a:defRPr>
            </a:lvl2pPr>
            <a:lvl3pPr marL="1371600" marR="0" lvl="2" indent="-228600" algn="l" rtl="0">
              <a:lnSpc>
                <a:spcPct val="90000"/>
              </a:lnSpc>
              <a:spcBef>
                <a:spcPts val="337"/>
              </a:spcBef>
              <a:spcAft>
                <a:spcPts val="0"/>
              </a:spcAft>
              <a:buClr>
                <a:schemeClr val="dk1"/>
              </a:buClr>
              <a:buSzPts val="1350"/>
              <a:buFont typeface="Arial"/>
              <a:buNone/>
              <a:defRPr sz="1350" b="0" i="0" u="none" strike="noStrike" cap="none">
                <a:solidFill>
                  <a:schemeClr val="dk1"/>
                </a:solidFill>
                <a:latin typeface="Tahoma"/>
                <a:ea typeface="Tahoma"/>
                <a:cs typeface="Tahoma"/>
                <a:sym typeface="Tahoma"/>
              </a:defRPr>
            </a:lvl3pPr>
            <a:lvl4pPr marL="1828800" marR="0" lvl="3" indent="-228600" algn="l" rtl="0">
              <a:lnSpc>
                <a:spcPct val="90000"/>
              </a:lnSpc>
              <a:spcBef>
                <a:spcPts val="337"/>
              </a:spcBef>
              <a:spcAft>
                <a:spcPts val="0"/>
              </a:spcAft>
              <a:buClr>
                <a:schemeClr val="dk1"/>
              </a:buClr>
              <a:buSzPts val="1215"/>
              <a:buFont typeface="Arial"/>
              <a:buNone/>
              <a:defRPr sz="1215" b="0" i="0" u="none" strike="noStrike" cap="none">
                <a:solidFill>
                  <a:schemeClr val="dk1"/>
                </a:solidFill>
                <a:latin typeface="Tahoma"/>
                <a:ea typeface="Tahoma"/>
                <a:cs typeface="Tahoma"/>
                <a:sym typeface="Tahoma"/>
              </a:defRPr>
            </a:lvl4pPr>
            <a:lvl5pPr marL="2286000" marR="0" lvl="4" indent="-228600" algn="l" rtl="0">
              <a:lnSpc>
                <a:spcPct val="90000"/>
              </a:lnSpc>
              <a:spcBef>
                <a:spcPts val="337"/>
              </a:spcBef>
              <a:spcAft>
                <a:spcPts val="0"/>
              </a:spcAft>
              <a:buClr>
                <a:schemeClr val="dk1"/>
              </a:buClr>
              <a:buSzPts val="1215"/>
              <a:buFont typeface="Arial"/>
              <a:buNone/>
              <a:defRPr sz="1215" b="0" i="0" u="none" strike="noStrike" cap="none">
                <a:solidFill>
                  <a:schemeClr val="dk1"/>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55" name="Google Shape;55;p26"/>
          <p:cNvSpPr txBox="1">
            <a:spLocks noGrp="1"/>
          </p:cNvSpPr>
          <p:nvPr>
            <p:ph type="body" idx="6"/>
          </p:nvPr>
        </p:nvSpPr>
        <p:spPr>
          <a:xfrm>
            <a:off x="3228873" y="1317226"/>
            <a:ext cx="2645686" cy="2870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675"/>
              </a:spcBef>
              <a:spcAft>
                <a:spcPts val="0"/>
              </a:spcAft>
              <a:buClr>
                <a:srgbClr val="3C3C3B"/>
              </a:buClr>
              <a:buSzPts val="1613"/>
              <a:buFont typeface="Arial"/>
              <a:buNone/>
              <a:defRPr sz="1612" b="0" i="0" u="none" strike="noStrike" cap="none">
                <a:solidFill>
                  <a:srgbClr val="3C3C3B"/>
                </a:solidFill>
                <a:latin typeface="Tahoma"/>
                <a:ea typeface="Tahoma"/>
                <a:cs typeface="Tahoma"/>
                <a:sym typeface="Tahoma"/>
              </a:defRPr>
            </a:lvl1pPr>
            <a:lvl2pPr marL="914400" marR="0" lvl="1" indent="-228600" algn="l" rtl="0">
              <a:lnSpc>
                <a:spcPct val="90000"/>
              </a:lnSpc>
              <a:spcBef>
                <a:spcPts val="337"/>
              </a:spcBef>
              <a:spcAft>
                <a:spcPts val="0"/>
              </a:spcAft>
              <a:buClr>
                <a:schemeClr val="dk1"/>
              </a:buClr>
              <a:buSzPts val="1620"/>
              <a:buFont typeface="Arial"/>
              <a:buNone/>
              <a:defRPr sz="1620" b="0" i="0" u="none" strike="noStrike" cap="none">
                <a:solidFill>
                  <a:schemeClr val="dk1"/>
                </a:solidFill>
                <a:latin typeface="Tahoma"/>
                <a:ea typeface="Tahoma"/>
                <a:cs typeface="Tahoma"/>
                <a:sym typeface="Tahoma"/>
              </a:defRPr>
            </a:lvl2pPr>
            <a:lvl3pPr marL="1371600" marR="0" lvl="2" indent="-228600" algn="l" rtl="0">
              <a:lnSpc>
                <a:spcPct val="90000"/>
              </a:lnSpc>
              <a:spcBef>
                <a:spcPts val="337"/>
              </a:spcBef>
              <a:spcAft>
                <a:spcPts val="0"/>
              </a:spcAft>
              <a:buClr>
                <a:schemeClr val="dk1"/>
              </a:buClr>
              <a:buSzPts val="1350"/>
              <a:buFont typeface="Arial"/>
              <a:buNone/>
              <a:defRPr sz="1350" b="0" i="0" u="none" strike="noStrike" cap="none">
                <a:solidFill>
                  <a:schemeClr val="dk1"/>
                </a:solidFill>
                <a:latin typeface="Tahoma"/>
                <a:ea typeface="Tahoma"/>
                <a:cs typeface="Tahoma"/>
                <a:sym typeface="Tahoma"/>
              </a:defRPr>
            </a:lvl3pPr>
            <a:lvl4pPr marL="1828800" marR="0" lvl="3" indent="-228600" algn="l" rtl="0">
              <a:lnSpc>
                <a:spcPct val="90000"/>
              </a:lnSpc>
              <a:spcBef>
                <a:spcPts val="337"/>
              </a:spcBef>
              <a:spcAft>
                <a:spcPts val="0"/>
              </a:spcAft>
              <a:buClr>
                <a:schemeClr val="dk1"/>
              </a:buClr>
              <a:buSzPts val="1215"/>
              <a:buFont typeface="Arial"/>
              <a:buNone/>
              <a:defRPr sz="1215" b="0" i="0" u="none" strike="noStrike" cap="none">
                <a:solidFill>
                  <a:schemeClr val="dk1"/>
                </a:solidFill>
                <a:latin typeface="Tahoma"/>
                <a:ea typeface="Tahoma"/>
                <a:cs typeface="Tahoma"/>
                <a:sym typeface="Tahoma"/>
              </a:defRPr>
            </a:lvl4pPr>
            <a:lvl5pPr marL="2286000" marR="0" lvl="4" indent="-228600" algn="l" rtl="0">
              <a:lnSpc>
                <a:spcPct val="90000"/>
              </a:lnSpc>
              <a:spcBef>
                <a:spcPts val="337"/>
              </a:spcBef>
              <a:spcAft>
                <a:spcPts val="0"/>
              </a:spcAft>
              <a:buClr>
                <a:schemeClr val="dk1"/>
              </a:buClr>
              <a:buSzPts val="1215"/>
              <a:buFont typeface="Arial"/>
              <a:buNone/>
              <a:defRPr sz="1215" b="0" i="0" u="none" strike="noStrike" cap="none">
                <a:solidFill>
                  <a:schemeClr val="dk1"/>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56" name="Google Shape;56;p26"/>
          <p:cNvSpPr txBox="1">
            <a:spLocks noGrp="1"/>
          </p:cNvSpPr>
          <p:nvPr>
            <p:ph type="body" idx="7"/>
          </p:nvPr>
        </p:nvSpPr>
        <p:spPr>
          <a:xfrm>
            <a:off x="3228873" y="1121418"/>
            <a:ext cx="2645686" cy="17148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675"/>
              </a:spcBef>
              <a:spcAft>
                <a:spcPts val="0"/>
              </a:spcAft>
              <a:buClr>
                <a:schemeClr val="dk1"/>
              </a:buClr>
              <a:buSzPts val="1088"/>
              <a:buFont typeface="Arial"/>
              <a:buNone/>
              <a:defRPr sz="1088" b="0" i="0" u="none" strike="noStrike" cap="none">
                <a:solidFill>
                  <a:schemeClr val="dk1"/>
                </a:solidFill>
                <a:latin typeface="Tahoma"/>
                <a:ea typeface="Tahoma"/>
                <a:cs typeface="Tahoma"/>
                <a:sym typeface="Tahoma"/>
              </a:defRPr>
            </a:lvl1pPr>
            <a:lvl2pPr marL="914400" marR="0" lvl="1" indent="-228600" algn="l" rtl="0">
              <a:lnSpc>
                <a:spcPct val="90000"/>
              </a:lnSpc>
              <a:spcBef>
                <a:spcPts val="337"/>
              </a:spcBef>
              <a:spcAft>
                <a:spcPts val="0"/>
              </a:spcAft>
              <a:buClr>
                <a:schemeClr val="dk1"/>
              </a:buClr>
              <a:buSzPts val="1620"/>
              <a:buFont typeface="Arial"/>
              <a:buNone/>
              <a:defRPr sz="1620" b="0" i="0" u="none" strike="noStrike" cap="none">
                <a:solidFill>
                  <a:schemeClr val="dk1"/>
                </a:solidFill>
                <a:latin typeface="Tahoma"/>
                <a:ea typeface="Tahoma"/>
                <a:cs typeface="Tahoma"/>
                <a:sym typeface="Tahoma"/>
              </a:defRPr>
            </a:lvl2pPr>
            <a:lvl3pPr marL="1371600" marR="0" lvl="2" indent="-228600" algn="l" rtl="0">
              <a:lnSpc>
                <a:spcPct val="90000"/>
              </a:lnSpc>
              <a:spcBef>
                <a:spcPts val="337"/>
              </a:spcBef>
              <a:spcAft>
                <a:spcPts val="0"/>
              </a:spcAft>
              <a:buClr>
                <a:schemeClr val="dk1"/>
              </a:buClr>
              <a:buSzPts val="1350"/>
              <a:buFont typeface="Arial"/>
              <a:buNone/>
              <a:defRPr sz="1350" b="0" i="0" u="none" strike="noStrike" cap="none">
                <a:solidFill>
                  <a:schemeClr val="dk1"/>
                </a:solidFill>
                <a:latin typeface="Tahoma"/>
                <a:ea typeface="Tahoma"/>
                <a:cs typeface="Tahoma"/>
                <a:sym typeface="Tahoma"/>
              </a:defRPr>
            </a:lvl3pPr>
            <a:lvl4pPr marL="1828800" marR="0" lvl="3" indent="-228600" algn="l" rtl="0">
              <a:lnSpc>
                <a:spcPct val="90000"/>
              </a:lnSpc>
              <a:spcBef>
                <a:spcPts val="337"/>
              </a:spcBef>
              <a:spcAft>
                <a:spcPts val="0"/>
              </a:spcAft>
              <a:buClr>
                <a:schemeClr val="dk1"/>
              </a:buClr>
              <a:buSzPts val="1215"/>
              <a:buFont typeface="Arial"/>
              <a:buNone/>
              <a:defRPr sz="1215" b="0" i="0" u="none" strike="noStrike" cap="none">
                <a:solidFill>
                  <a:schemeClr val="dk1"/>
                </a:solidFill>
                <a:latin typeface="Tahoma"/>
                <a:ea typeface="Tahoma"/>
                <a:cs typeface="Tahoma"/>
                <a:sym typeface="Tahoma"/>
              </a:defRPr>
            </a:lvl4pPr>
            <a:lvl5pPr marL="2286000" marR="0" lvl="4" indent="-228600" algn="l" rtl="0">
              <a:lnSpc>
                <a:spcPct val="90000"/>
              </a:lnSpc>
              <a:spcBef>
                <a:spcPts val="337"/>
              </a:spcBef>
              <a:spcAft>
                <a:spcPts val="0"/>
              </a:spcAft>
              <a:buClr>
                <a:schemeClr val="dk1"/>
              </a:buClr>
              <a:buSzPts val="1215"/>
              <a:buFont typeface="Arial"/>
              <a:buNone/>
              <a:defRPr sz="1215" b="0" i="0" u="none" strike="noStrike" cap="none">
                <a:solidFill>
                  <a:schemeClr val="dk1"/>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57" name="Google Shape;57;p26"/>
          <p:cNvSpPr txBox="1">
            <a:spLocks noGrp="1"/>
          </p:cNvSpPr>
          <p:nvPr>
            <p:ph type="body" idx="8"/>
          </p:nvPr>
        </p:nvSpPr>
        <p:spPr>
          <a:xfrm>
            <a:off x="5922422" y="1317226"/>
            <a:ext cx="2645686" cy="2870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675"/>
              </a:spcBef>
              <a:spcAft>
                <a:spcPts val="0"/>
              </a:spcAft>
              <a:buClr>
                <a:srgbClr val="3C3C3B"/>
              </a:buClr>
              <a:buSzPts val="1613"/>
              <a:buFont typeface="Arial"/>
              <a:buNone/>
              <a:defRPr sz="1612" b="0" i="0" u="none" strike="noStrike" cap="none">
                <a:solidFill>
                  <a:srgbClr val="3C3C3B"/>
                </a:solidFill>
                <a:latin typeface="Tahoma"/>
                <a:ea typeface="Tahoma"/>
                <a:cs typeface="Tahoma"/>
                <a:sym typeface="Tahoma"/>
              </a:defRPr>
            </a:lvl1pPr>
            <a:lvl2pPr marL="914400" marR="0" lvl="1" indent="-228600" algn="l" rtl="0">
              <a:lnSpc>
                <a:spcPct val="90000"/>
              </a:lnSpc>
              <a:spcBef>
                <a:spcPts val="337"/>
              </a:spcBef>
              <a:spcAft>
                <a:spcPts val="0"/>
              </a:spcAft>
              <a:buClr>
                <a:schemeClr val="dk1"/>
              </a:buClr>
              <a:buSzPts val="1620"/>
              <a:buFont typeface="Arial"/>
              <a:buNone/>
              <a:defRPr sz="1620" b="0" i="0" u="none" strike="noStrike" cap="none">
                <a:solidFill>
                  <a:schemeClr val="dk1"/>
                </a:solidFill>
                <a:latin typeface="Tahoma"/>
                <a:ea typeface="Tahoma"/>
                <a:cs typeface="Tahoma"/>
                <a:sym typeface="Tahoma"/>
              </a:defRPr>
            </a:lvl2pPr>
            <a:lvl3pPr marL="1371600" marR="0" lvl="2" indent="-228600" algn="l" rtl="0">
              <a:lnSpc>
                <a:spcPct val="90000"/>
              </a:lnSpc>
              <a:spcBef>
                <a:spcPts val="337"/>
              </a:spcBef>
              <a:spcAft>
                <a:spcPts val="0"/>
              </a:spcAft>
              <a:buClr>
                <a:schemeClr val="dk1"/>
              </a:buClr>
              <a:buSzPts val="1350"/>
              <a:buFont typeface="Arial"/>
              <a:buNone/>
              <a:defRPr sz="1350" b="0" i="0" u="none" strike="noStrike" cap="none">
                <a:solidFill>
                  <a:schemeClr val="dk1"/>
                </a:solidFill>
                <a:latin typeface="Tahoma"/>
                <a:ea typeface="Tahoma"/>
                <a:cs typeface="Tahoma"/>
                <a:sym typeface="Tahoma"/>
              </a:defRPr>
            </a:lvl3pPr>
            <a:lvl4pPr marL="1828800" marR="0" lvl="3" indent="-228600" algn="l" rtl="0">
              <a:lnSpc>
                <a:spcPct val="90000"/>
              </a:lnSpc>
              <a:spcBef>
                <a:spcPts val="337"/>
              </a:spcBef>
              <a:spcAft>
                <a:spcPts val="0"/>
              </a:spcAft>
              <a:buClr>
                <a:schemeClr val="dk1"/>
              </a:buClr>
              <a:buSzPts val="1215"/>
              <a:buFont typeface="Arial"/>
              <a:buNone/>
              <a:defRPr sz="1215" b="0" i="0" u="none" strike="noStrike" cap="none">
                <a:solidFill>
                  <a:schemeClr val="dk1"/>
                </a:solidFill>
                <a:latin typeface="Tahoma"/>
                <a:ea typeface="Tahoma"/>
                <a:cs typeface="Tahoma"/>
                <a:sym typeface="Tahoma"/>
              </a:defRPr>
            </a:lvl4pPr>
            <a:lvl5pPr marL="2286000" marR="0" lvl="4" indent="-228600" algn="l" rtl="0">
              <a:lnSpc>
                <a:spcPct val="90000"/>
              </a:lnSpc>
              <a:spcBef>
                <a:spcPts val="337"/>
              </a:spcBef>
              <a:spcAft>
                <a:spcPts val="0"/>
              </a:spcAft>
              <a:buClr>
                <a:schemeClr val="dk1"/>
              </a:buClr>
              <a:buSzPts val="1215"/>
              <a:buFont typeface="Arial"/>
              <a:buNone/>
              <a:defRPr sz="1215" b="0" i="0" u="none" strike="noStrike" cap="none">
                <a:solidFill>
                  <a:schemeClr val="dk1"/>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58" name="Google Shape;58;p26"/>
          <p:cNvSpPr txBox="1">
            <a:spLocks noGrp="1"/>
          </p:cNvSpPr>
          <p:nvPr>
            <p:ph type="body" idx="9"/>
          </p:nvPr>
        </p:nvSpPr>
        <p:spPr>
          <a:xfrm>
            <a:off x="5922422" y="1121418"/>
            <a:ext cx="2645686" cy="17148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675"/>
              </a:spcBef>
              <a:spcAft>
                <a:spcPts val="0"/>
              </a:spcAft>
              <a:buClr>
                <a:schemeClr val="dk1"/>
              </a:buClr>
              <a:buSzPts val="1088"/>
              <a:buFont typeface="Arial"/>
              <a:buNone/>
              <a:defRPr sz="1088" b="0" i="0" u="none" strike="noStrike" cap="none">
                <a:solidFill>
                  <a:schemeClr val="dk1"/>
                </a:solidFill>
                <a:latin typeface="Tahoma"/>
                <a:ea typeface="Tahoma"/>
                <a:cs typeface="Tahoma"/>
                <a:sym typeface="Tahoma"/>
              </a:defRPr>
            </a:lvl1pPr>
            <a:lvl2pPr marL="914400" marR="0" lvl="1" indent="-228600" algn="l" rtl="0">
              <a:lnSpc>
                <a:spcPct val="90000"/>
              </a:lnSpc>
              <a:spcBef>
                <a:spcPts val="337"/>
              </a:spcBef>
              <a:spcAft>
                <a:spcPts val="0"/>
              </a:spcAft>
              <a:buClr>
                <a:schemeClr val="dk1"/>
              </a:buClr>
              <a:buSzPts val="1620"/>
              <a:buFont typeface="Arial"/>
              <a:buNone/>
              <a:defRPr sz="1620" b="0" i="0" u="none" strike="noStrike" cap="none">
                <a:solidFill>
                  <a:schemeClr val="dk1"/>
                </a:solidFill>
                <a:latin typeface="Tahoma"/>
                <a:ea typeface="Tahoma"/>
                <a:cs typeface="Tahoma"/>
                <a:sym typeface="Tahoma"/>
              </a:defRPr>
            </a:lvl2pPr>
            <a:lvl3pPr marL="1371600" marR="0" lvl="2" indent="-228600" algn="l" rtl="0">
              <a:lnSpc>
                <a:spcPct val="90000"/>
              </a:lnSpc>
              <a:spcBef>
                <a:spcPts val="337"/>
              </a:spcBef>
              <a:spcAft>
                <a:spcPts val="0"/>
              </a:spcAft>
              <a:buClr>
                <a:schemeClr val="dk1"/>
              </a:buClr>
              <a:buSzPts val="1350"/>
              <a:buFont typeface="Arial"/>
              <a:buNone/>
              <a:defRPr sz="1350" b="0" i="0" u="none" strike="noStrike" cap="none">
                <a:solidFill>
                  <a:schemeClr val="dk1"/>
                </a:solidFill>
                <a:latin typeface="Tahoma"/>
                <a:ea typeface="Tahoma"/>
                <a:cs typeface="Tahoma"/>
                <a:sym typeface="Tahoma"/>
              </a:defRPr>
            </a:lvl3pPr>
            <a:lvl4pPr marL="1828800" marR="0" lvl="3" indent="-228600" algn="l" rtl="0">
              <a:lnSpc>
                <a:spcPct val="90000"/>
              </a:lnSpc>
              <a:spcBef>
                <a:spcPts val="337"/>
              </a:spcBef>
              <a:spcAft>
                <a:spcPts val="0"/>
              </a:spcAft>
              <a:buClr>
                <a:schemeClr val="dk1"/>
              </a:buClr>
              <a:buSzPts val="1215"/>
              <a:buFont typeface="Arial"/>
              <a:buNone/>
              <a:defRPr sz="1215" b="0" i="0" u="none" strike="noStrike" cap="none">
                <a:solidFill>
                  <a:schemeClr val="dk1"/>
                </a:solidFill>
                <a:latin typeface="Tahoma"/>
                <a:ea typeface="Tahoma"/>
                <a:cs typeface="Tahoma"/>
                <a:sym typeface="Tahoma"/>
              </a:defRPr>
            </a:lvl4pPr>
            <a:lvl5pPr marL="2286000" marR="0" lvl="4" indent="-228600" algn="l" rtl="0">
              <a:lnSpc>
                <a:spcPct val="90000"/>
              </a:lnSpc>
              <a:spcBef>
                <a:spcPts val="337"/>
              </a:spcBef>
              <a:spcAft>
                <a:spcPts val="0"/>
              </a:spcAft>
              <a:buClr>
                <a:schemeClr val="dk1"/>
              </a:buClr>
              <a:buSzPts val="1215"/>
              <a:buFont typeface="Arial"/>
              <a:buNone/>
              <a:defRPr sz="1215" b="0" i="0" u="none" strike="noStrike" cap="none">
                <a:solidFill>
                  <a:schemeClr val="dk1"/>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grpSp>
        <p:nvGrpSpPr>
          <p:cNvPr id="59" name="Google Shape;59;p26"/>
          <p:cNvGrpSpPr/>
          <p:nvPr/>
        </p:nvGrpSpPr>
        <p:grpSpPr>
          <a:xfrm>
            <a:off x="576336" y="4610437"/>
            <a:ext cx="2222740" cy="283243"/>
            <a:chOff x="260075" y="6147250"/>
            <a:chExt cx="2222740" cy="377658"/>
          </a:xfrm>
        </p:grpSpPr>
        <p:sp>
          <p:nvSpPr>
            <p:cNvPr id="60" name="Google Shape;60;p26"/>
            <p:cNvSpPr/>
            <p:nvPr/>
          </p:nvSpPr>
          <p:spPr>
            <a:xfrm>
              <a:off x="260075" y="6147250"/>
              <a:ext cx="340990" cy="32400"/>
            </a:xfrm>
            <a:prstGeom prst="rect">
              <a:avLst/>
            </a:prstGeom>
            <a:solidFill>
              <a:srgbClr val="07B9D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053">
                <a:solidFill>
                  <a:srgbClr val="4AABC8"/>
                </a:solidFill>
                <a:latin typeface="Tahoma"/>
                <a:ea typeface="Tahoma"/>
                <a:cs typeface="Tahoma"/>
                <a:sym typeface="Tahoma"/>
              </a:endParaRPr>
            </a:p>
          </p:txBody>
        </p:sp>
        <p:sp>
          <p:nvSpPr>
            <p:cNvPr id="61" name="Google Shape;61;p26"/>
            <p:cNvSpPr txBox="1"/>
            <p:nvPr/>
          </p:nvSpPr>
          <p:spPr>
            <a:xfrm>
              <a:off x="427444" y="6263297"/>
              <a:ext cx="2055371" cy="26161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hu-HU" sz="675">
                  <a:solidFill>
                    <a:srgbClr val="868686"/>
                  </a:solidFill>
                  <a:latin typeface="Tahoma"/>
                  <a:ea typeface="Tahoma"/>
                  <a:cs typeface="Tahoma"/>
                  <a:sym typeface="Tahoma"/>
                </a:rPr>
                <a:t>  |  ET IS ET QUIA DOLENT ES ALICID QUASPED</a:t>
              </a:r>
              <a:endParaRPr/>
            </a:p>
          </p:txBody>
        </p:sp>
      </p:grpSp>
      <p:sp>
        <p:nvSpPr>
          <p:cNvPr id="62" name="Google Shape;62;p26"/>
          <p:cNvSpPr/>
          <p:nvPr/>
        </p:nvSpPr>
        <p:spPr>
          <a:xfrm>
            <a:off x="494740" y="4696376"/>
            <a:ext cx="314510" cy="19620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fld id="{00000000-1234-1234-1234-123412341234}" type="slidenum">
              <a:rPr lang="hu-HU" sz="675" b="0">
                <a:solidFill>
                  <a:srgbClr val="868686"/>
                </a:solidFill>
                <a:latin typeface="Tahoma"/>
                <a:ea typeface="Tahoma"/>
                <a:cs typeface="Tahoma"/>
                <a:sym typeface="Tahoma"/>
              </a:rPr>
              <a:t>‹#›</a:t>
            </a:fld>
            <a:endParaRPr sz="675" b="0">
              <a:solidFill>
                <a:srgbClr val="868686"/>
              </a:solidFill>
              <a:latin typeface="Tahoma"/>
              <a:ea typeface="Tahoma"/>
              <a:cs typeface="Tahoma"/>
              <a:sym typeface="Tahoma"/>
            </a:endParaRPr>
          </a:p>
        </p:txBody>
      </p:sp>
    </p:spTree>
  </p:cSld>
  <p:clrMapOvr>
    <a:masterClrMapping/>
  </p:clrMapOvr>
  <p:extLst>
    <p:ext uri="{DCECCB84-F9BA-43D5-87BE-67443E8EF086}">
      <p15:sldGuideLst xmlns:p15="http://schemas.microsoft.com/office/powerpoint/2012/main">
        <p15:guide id="1" pos="15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5_Custom Layout">
  <p:cSld name="5_Custom Layout">
    <p:spTree>
      <p:nvGrpSpPr>
        <p:cNvPr id="1" name="Shape 63"/>
        <p:cNvGrpSpPr/>
        <p:nvPr/>
      </p:nvGrpSpPr>
      <p:grpSpPr>
        <a:xfrm>
          <a:off x="0" y="0"/>
          <a:ext cx="0" cy="0"/>
          <a:chOff x="0" y="0"/>
          <a:chExt cx="0" cy="0"/>
        </a:xfrm>
      </p:grpSpPr>
      <p:pic>
        <p:nvPicPr>
          <p:cNvPr id="64" name="Google Shape;64;p27" descr="A screenshot of a cell phone&#10;&#10;Description automatically generated"/>
          <p:cNvPicPr preferRelativeResize="0"/>
          <p:nvPr/>
        </p:nvPicPr>
        <p:blipFill rotWithShape="1">
          <a:blip r:embed="rId2">
            <a:alphaModFix/>
          </a:blip>
          <a:srcRect/>
          <a:stretch/>
        </p:blipFill>
        <p:spPr>
          <a:xfrm>
            <a:off x="0" y="0"/>
            <a:ext cx="9144000" cy="5143500"/>
          </a:xfrm>
          <a:prstGeom prst="rect">
            <a:avLst/>
          </a:prstGeom>
          <a:noFill/>
          <a:ln>
            <a:noFill/>
          </a:ln>
        </p:spPr>
      </p:pic>
      <p:grpSp>
        <p:nvGrpSpPr>
          <p:cNvPr id="65" name="Google Shape;65;p27"/>
          <p:cNvGrpSpPr/>
          <p:nvPr/>
        </p:nvGrpSpPr>
        <p:grpSpPr>
          <a:xfrm>
            <a:off x="576336" y="4610437"/>
            <a:ext cx="2222740" cy="283243"/>
            <a:chOff x="260075" y="6147250"/>
            <a:chExt cx="2222740" cy="377658"/>
          </a:xfrm>
        </p:grpSpPr>
        <p:sp>
          <p:nvSpPr>
            <p:cNvPr id="66" name="Google Shape;66;p27"/>
            <p:cNvSpPr/>
            <p:nvPr/>
          </p:nvSpPr>
          <p:spPr>
            <a:xfrm>
              <a:off x="260075" y="6147250"/>
              <a:ext cx="340990" cy="32400"/>
            </a:xfrm>
            <a:prstGeom prst="rect">
              <a:avLst/>
            </a:prstGeom>
            <a:solidFill>
              <a:srgbClr val="07B9D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053">
                <a:solidFill>
                  <a:srgbClr val="4AABC8"/>
                </a:solidFill>
                <a:latin typeface="Tahoma"/>
                <a:ea typeface="Tahoma"/>
                <a:cs typeface="Tahoma"/>
                <a:sym typeface="Tahoma"/>
              </a:endParaRPr>
            </a:p>
          </p:txBody>
        </p:sp>
        <p:sp>
          <p:nvSpPr>
            <p:cNvPr id="67" name="Google Shape;67;p27"/>
            <p:cNvSpPr txBox="1"/>
            <p:nvPr/>
          </p:nvSpPr>
          <p:spPr>
            <a:xfrm>
              <a:off x="427444" y="6263297"/>
              <a:ext cx="2055371" cy="26161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hu-HU" sz="675">
                  <a:solidFill>
                    <a:srgbClr val="868686"/>
                  </a:solidFill>
                  <a:latin typeface="Tahoma"/>
                  <a:ea typeface="Tahoma"/>
                  <a:cs typeface="Tahoma"/>
                  <a:sym typeface="Tahoma"/>
                </a:rPr>
                <a:t>  |  ET IS ET QUIA DOLENT ES ALICID QUASPED</a:t>
              </a:r>
              <a:endParaRPr/>
            </a:p>
          </p:txBody>
        </p:sp>
      </p:grpSp>
      <p:sp>
        <p:nvSpPr>
          <p:cNvPr id="68" name="Google Shape;68;p27"/>
          <p:cNvSpPr/>
          <p:nvPr/>
        </p:nvSpPr>
        <p:spPr>
          <a:xfrm>
            <a:off x="494740" y="4696376"/>
            <a:ext cx="314510" cy="19620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fld id="{00000000-1234-1234-1234-123412341234}" type="slidenum">
              <a:rPr lang="hu-HU" sz="675" b="0">
                <a:solidFill>
                  <a:srgbClr val="868686"/>
                </a:solidFill>
                <a:latin typeface="Tahoma"/>
                <a:ea typeface="Tahoma"/>
                <a:cs typeface="Tahoma"/>
                <a:sym typeface="Tahoma"/>
              </a:rPr>
              <a:t>‹#›</a:t>
            </a:fld>
            <a:endParaRPr sz="675" b="0">
              <a:solidFill>
                <a:srgbClr val="868686"/>
              </a:solidFill>
              <a:latin typeface="Tahoma"/>
              <a:ea typeface="Tahoma"/>
              <a:cs typeface="Tahoma"/>
              <a:sym typeface="Tahoma"/>
            </a:endParaRPr>
          </a:p>
        </p:txBody>
      </p:sp>
      <p:sp>
        <p:nvSpPr>
          <p:cNvPr id="69" name="Google Shape;69;p27"/>
          <p:cNvSpPr txBox="1">
            <a:spLocks noGrp="1"/>
          </p:cNvSpPr>
          <p:nvPr>
            <p:ph type="body" idx="1"/>
          </p:nvPr>
        </p:nvSpPr>
        <p:spPr>
          <a:xfrm>
            <a:off x="453761" y="1043478"/>
            <a:ext cx="8171953" cy="620596"/>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675"/>
              </a:spcBef>
              <a:spcAft>
                <a:spcPts val="0"/>
              </a:spcAft>
              <a:buClr>
                <a:srgbClr val="3C3C3B"/>
              </a:buClr>
              <a:buSzPts val="1950"/>
              <a:buFont typeface="Arial"/>
              <a:buNone/>
              <a:defRPr sz="1950" b="0" i="0" u="none" strike="noStrike" cap="none">
                <a:solidFill>
                  <a:srgbClr val="3C3C3B"/>
                </a:solidFill>
                <a:latin typeface="Tahoma"/>
                <a:ea typeface="Tahoma"/>
                <a:cs typeface="Tahoma"/>
                <a:sym typeface="Tahoma"/>
              </a:defRPr>
            </a:lvl1pPr>
            <a:lvl2pPr marL="914400" marR="0" lvl="1" indent="-228600" algn="l" rtl="0">
              <a:lnSpc>
                <a:spcPct val="90000"/>
              </a:lnSpc>
              <a:spcBef>
                <a:spcPts val="337"/>
              </a:spcBef>
              <a:spcAft>
                <a:spcPts val="0"/>
              </a:spcAft>
              <a:buClr>
                <a:srgbClr val="3C3C3B"/>
              </a:buClr>
              <a:buSzPts val="1620"/>
              <a:buFont typeface="Arial"/>
              <a:buNone/>
              <a:defRPr sz="1620" b="0" i="0" u="none" strike="noStrike" cap="none">
                <a:solidFill>
                  <a:srgbClr val="3C3C3B"/>
                </a:solidFill>
                <a:latin typeface="Tahoma"/>
                <a:ea typeface="Tahoma"/>
                <a:cs typeface="Tahoma"/>
                <a:sym typeface="Tahoma"/>
              </a:defRPr>
            </a:lvl2pPr>
            <a:lvl3pPr marL="1371600" marR="0" lvl="2" indent="-228600" algn="l" rtl="0">
              <a:lnSpc>
                <a:spcPct val="90000"/>
              </a:lnSpc>
              <a:spcBef>
                <a:spcPts val="337"/>
              </a:spcBef>
              <a:spcAft>
                <a:spcPts val="0"/>
              </a:spcAft>
              <a:buClr>
                <a:srgbClr val="3C3C3B"/>
              </a:buClr>
              <a:buSzPts val="1350"/>
              <a:buFont typeface="Arial"/>
              <a:buNone/>
              <a:defRPr sz="1350" b="0" i="0" u="none" strike="noStrike" cap="none">
                <a:solidFill>
                  <a:srgbClr val="3C3C3B"/>
                </a:solidFill>
                <a:latin typeface="Tahoma"/>
                <a:ea typeface="Tahoma"/>
                <a:cs typeface="Tahoma"/>
                <a:sym typeface="Tahoma"/>
              </a:defRPr>
            </a:lvl3pPr>
            <a:lvl4pPr marL="1828800" marR="0" lvl="3" indent="-228600" algn="l" rtl="0">
              <a:lnSpc>
                <a:spcPct val="90000"/>
              </a:lnSpc>
              <a:spcBef>
                <a:spcPts val="337"/>
              </a:spcBef>
              <a:spcAft>
                <a:spcPts val="0"/>
              </a:spcAft>
              <a:buClr>
                <a:srgbClr val="3C3C3B"/>
              </a:buClr>
              <a:buSzPts val="1215"/>
              <a:buFont typeface="Arial"/>
              <a:buNone/>
              <a:defRPr sz="1215" b="0" i="0" u="none" strike="noStrike" cap="none">
                <a:solidFill>
                  <a:srgbClr val="3C3C3B"/>
                </a:solidFill>
                <a:latin typeface="Tahoma"/>
                <a:ea typeface="Tahoma"/>
                <a:cs typeface="Tahoma"/>
                <a:sym typeface="Tahoma"/>
              </a:defRPr>
            </a:lvl4pPr>
            <a:lvl5pPr marL="2286000" marR="0" lvl="4" indent="-228600" algn="l" rtl="0">
              <a:lnSpc>
                <a:spcPct val="90000"/>
              </a:lnSpc>
              <a:spcBef>
                <a:spcPts val="337"/>
              </a:spcBef>
              <a:spcAft>
                <a:spcPts val="0"/>
              </a:spcAft>
              <a:buClr>
                <a:srgbClr val="3C3C3B"/>
              </a:buClr>
              <a:buSzPts val="1215"/>
              <a:buFont typeface="Arial"/>
              <a:buNone/>
              <a:defRPr sz="1215" b="0" i="0" u="none" strike="noStrike" cap="none">
                <a:solidFill>
                  <a:srgbClr val="3C3C3B"/>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70" name="Google Shape;70;p27"/>
          <p:cNvSpPr txBox="1">
            <a:spLocks noGrp="1"/>
          </p:cNvSpPr>
          <p:nvPr>
            <p:ph type="body" idx="2"/>
          </p:nvPr>
        </p:nvSpPr>
        <p:spPr>
          <a:xfrm>
            <a:off x="460637" y="1709318"/>
            <a:ext cx="8198700" cy="302699"/>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675"/>
              </a:spcBef>
              <a:spcAft>
                <a:spcPts val="0"/>
              </a:spcAft>
              <a:buClr>
                <a:srgbClr val="3C3C3B"/>
              </a:buClr>
              <a:buSzPts val="788"/>
              <a:buFont typeface="Arial"/>
              <a:buNone/>
              <a:defRPr sz="788" b="1" i="0" u="none" strike="noStrike" cap="none">
                <a:solidFill>
                  <a:srgbClr val="3C3C3B"/>
                </a:solidFill>
                <a:latin typeface="Tahoma"/>
                <a:ea typeface="Tahoma"/>
                <a:cs typeface="Tahoma"/>
                <a:sym typeface="Tahoma"/>
              </a:defRPr>
            </a:lvl1pPr>
            <a:lvl2pPr marL="914400" marR="0" lvl="1" indent="-228600" algn="l" rtl="0">
              <a:lnSpc>
                <a:spcPct val="90000"/>
              </a:lnSpc>
              <a:spcBef>
                <a:spcPts val="337"/>
              </a:spcBef>
              <a:spcAft>
                <a:spcPts val="0"/>
              </a:spcAft>
              <a:buClr>
                <a:srgbClr val="3C3C3B"/>
              </a:buClr>
              <a:buSzPts val="675"/>
              <a:buFont typeface="Arial"/>
              <a:buNone/>
              <a:defRPr sz="675" b="1" i="0" u="none" strike="noStrike" cap="none">
                <a:solidFill>
                  <a:srgbClr val="3C3C3B"/>
                </a:solidFill>
                <a:latin typeface="Tahoma"/>
                <a:ea typeface="Tahoma"/>
                <a:cs typeface="Tahoma"/>
                <a:sym typeface="Tahoma"/>
              </a:defRPr>
            </a:lvl2pPr>
            <a:lvl3pPr marL="1371600" marR="0" lvl="2" indent="-228600" algn="l" rtl="0">
              <a:lnSpc>
                <a:spcPct val="90000"/>
              </a:lnSpc>
              <a:spcBef>
                <a:spcPts val="337"/>
              </a:spcBef>
              <a:spcAft>
                <a:spcPts val="0"/>
              </a:spcAft>
              <a:buClr>
                <a:srgbClr val="3C3C3B"/>
              </a:buClr>
              <a:buSzPts val="675"/>
              <a:buFont typeface="Arial"/>
              <a:buNone/>
              <a:defRPr sz="675" b="1" i="0" u="none" strike="noStrike" cap="none">
                <a:solidFill>
                  <a:srgbClr val="3C3C3B"/>
                </a:solidFill>
                <a:latin typeface="Tahoma"/>
                <a:ea typeface="Tahoma"/>
                <a:cs typeface="Tahoma"/>
                <a:sym typeface="Tahoma"/>
              </a:defRPr>
            </a:lvl3pPr>
            <a:lvl4pPr marL="1828800" marR="0" lvl="3" indent="-228600" algn="l" rtl="0">
              <a:lnSpc>
                <a:spcPct val="90000"/>
              </a:lnSpc>
              <a:spcBef>
                <a:spcPts val="337"/>
              </a:spcBef>
              <a:spcAft>
                <a:spcPts val="0"/>
              </a:spcAft>
              <a:buClr>
                <a:srgbClr val="3C3C3B"/>
              </a:buClr>
              <a:buSzPts val="675"/>
              <a:buFont typeface="Arial"/>
              <a:buNone/>
              <a:defRPr sz="675" b="1" i="0" u="none" strike="noStrike" cap="none">
                <a:solidFill>
                  <a:srgbClr val="3C3C3B"/>
                </a:solidFill>
                <a:latin typeface="Tahoma"/>
                <a:ea typeface="Tahoma"/>
                <a:cs typeface="Tahoma"/>
                <a:sym typeface="Tahoma"/>
              </a:defRPr>
            </a:lvl4pPr>
            <a:lvl5pPr marL="2286000" marR="0" lvl="4" indent="-228600" algn="l" rtl="0">
              <a:lnSpc>
                <a:spcPct val="90000"/>
              </a:lnSpc>
              <a:spcBef>
                <a:spcPts val="337"/>
              </a:spcBef>
              <a:spcAft>
                <a:spcPts val="0"/>
              </a:spcAft>
              <a:buClr>
                <a:srgbClr val="3C3C3B"/>
              </a:buClr>
              <a:buSzPts val="675"/>
              <a:buFont typeface="Arial"/>
              <a:buNone/>
              <a:defRPr sz="675" b="1" i="0" u="none" strike="noStrike" cap="none">
                <a:solidFill>
                  <a:srgbClr val="3C3C3B"/>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71" name="Google Shape;71;p27"/>
          <p:cNvSpPr txBox="1">
            <a:spLocks noGrp="1"/>
          </p:cNvSpPr>
          <p:nvPr>
            <p:ph type="body" idx="3"/>
          </p:nvPr>
        </p:nvSpPr>
        <p:spPr>
          <a:xfrm>
            <a:off x="460636" y="2233823"/>
            <a:ext cx="8304873" cy="529548"/>
          </a:xfrm>
          <a:prstGeom prst="rect">
            <a:avLst/>
          </a:prstGeom>
          <a:noFill/>
          <a:ln>
            <a:noFill/>
          </a:ln>
        </p:spPr>
        <p:txBody>
          <a:bodyPr spcFirstLastPara="1" wrap="square" lIns="91425" tIns="45700" rIns="91425" bIns="45700" anchor="t" anchorCtr="0">
            <a:noAutofit/>
          </a:bodyPr>
          <a:lstStyle>
            <a:lvl1pPr marL="457200" marR="0" lvl="0" indent="-228600" algn="just" rtl="0">
              <a:lnSpc>
                <a:spcPct val="100000"/>
              </a:lnSpc>
              <a:spcBef>
                <a:spcPts val="0"/>
              </a:spcBef>
              <a:spcAft>
                <a:spcPts val="0"/>
              </a:spcAft>
              <a:buClr>
                <a:srgbClr val="3C3C3B"/>
              </a:buClr>
              <a:buSzPts val="788"/>
              <a:buFont typeface="Arial"/>
              <a:buNone/>
              <a:defRPr sz="788" b="0" i="0" u="none" strike="noStrike" cap="none">
                <a:solidFill>
                  <a:srgbClr val="3C3C3B"/>
                </a:solidFill>
                <a:latin typeface="Tahoma"/>
                <a:ea typeface="Tahoma"/>
                <a:cs typeface="Tahoma"/>
                <a:sym typeface="Tahoma"/>
              </a:defRPr>
            </a:lvl1pPr>
            <a:lvl2pPr marL="914400" marR="0" lvl="1" indent="-276225" algn="l" rtl="0">
              <a:lnSpc>
                <a:spcPct val="90000"/>
              </a:lnSpc>
              <a:spcBef>
                <a:spcPts val="337"/>
              </a:spcBef>
              <a:spcAft>
                <a:spcPts val="0"/>
              </a:spcAft>
              <a:buClr>
                <a:srgbClr val="3C3C3B"/>
              </a:buClr>
              <a:buSzPts val="750"/>
              <a:buFont typeface="Arial"/>
              <a:buChar char="•"/>
              <a:defRPr sz="750" b="0" i="0" u="none" strike="noStrike" cap="none">
                <a:solidFill>
                  <a:srgbClr val="3C3C3B"/>
                </a:solidFill>
                <a:latin typeface="Tahoma"/>
                <a:ea typeface="Tahoma"/>
                <a:cs typeface="Tahoma"/>
                <a:sym typeface="Tahoma"/>
              </a:defRPr>
            </a:lvl2pPr>
            <a:lvl3pPr marL="1371600" marR="0" lvl="2" indent="-276225" algn="l" rtl="0">
              <a:lnSpc>
                <a:spcPct val="90000"/>
              </a:lnSpc>
              <a:spcBef>
                <a:spcPts val="337"/>
              </a:spcBef>
              <a:spcAft>
                <a:spcPts val="0"/>
              </a:spcAft>
              <a:buClr>
                <a:srgbClr val="3C3C3B"/>
              </a:buClr>
              <a:buSzPts val="750"/>
              <a:buFont typeface="Arial"/>
              <a:buChar char="•"/>
              <a:defRPr sz="750" b="0" i="0" u="none" strike="noStrike" cap="none">
                <a:solidFill>
                  <a:srgbClr val="3C3C3B"/>
                </a:solidFill>
                <a:latin typeface="Tahoma"/>
                <a:ea typeface="Tahoma"/>
                <a:cs typeface="Tahoma"/>
                <a:sym typeface="Tahoma"/>
              </a:defRPr>
            </a:lvl3pPr>
            <a:lvl4pPr marL="1828800" marR="0" lvl="3" indent="-276225" algn="l" rtl="0">
              <a:lnSpc>
                <a:spcPct val="90000"/>
              </a:lnSpc>
              <a:spcBef>
                <a:spcPts val="337"/>
              </a:spcBef>
              <a:spcAft>
                <a:spcPts val="0"/>
              </a:spcAft>
              <a:buClr>
                <a:srgbClr val="3C3C3B"/>
              </a:buClr>
              <a:buSzPts val="750"/>
              <a:buFont typeface="Arial"/>
              <a:buChar char="•"/>
              <a:defRPr sz="750" b="0" i="0" u="none" strike="noStrike" cap="none">
                <a:solidFill>
                  <a:srgbClr val="3C3C3B"/>
                </a:solidFill>
                <a:latin typeface="Tahoma"/>
                <a:ea typeface="Tahoma"/>
                <a:cs typeface="Tahoma"/>
                <a:sym typeface="Tahoma"/>
              </a:defRPr>
            </a:lvl4pPr>
            <a:lvl5pPr marL="2286000" marR="0" lvl="4" indent="-276225" algn="l" rtl="0">
              <a:lnSpc>
                <a:spcPct val="90000"/>
              </a:lnSpc>
              <a:spcBef>
                <a:spcPts val="337"/>
              </a:spcBef>
              <a:spcAft>
                <a:spcPts val="0"/>
              </a:spcAft>
              <a:buClr>
                <a:srgbClr val="3C3C3B"/>
              </a:buClr>
              <a:buSzPts val="750"/>
              <a:buFont typeface="Arial"/>
              <a:buChar char="•"/>
              <a:defRPr sz="750" b="0" i="0" u="none" strike="noStrike" cap="none">
                <a:solidFill>
                  <a:srgbClr val="3C3C3B"/>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72" name="Google Shape;72;p27"/>
          <p:cNvSpPr txBox="1">
            <a:spLocks noGrp="1"/>
          </p:cNvSpPr>
          <p:nvPr>
            <p:ph type="body" idx="4"/>
          </p:nvPr>
        </p:nvSpPr>
        <p:spPr>
          <a:xfrm>
            <a:off x="474386" y="3830949"/>
            <a:ext cx="8291123" cy="529548"/>
          </a:xfrm>
          <a:prstGeom prst="rect">
            <a:avLst/>
          </a:prstGeom>
          <a:noFill/>
          <a:ln>
            <a:noFill/>
          </a:ln>
        </p:spPr>
        <p:txBody>
          <a:bodyPr spcFirstLastPara="1" wrap="square" lIns="91425" tIns="45700" rIns="91425" bIns="45700" anchor="t" anchorCtr="0">
            <a:noAutofit/>
          </a:bodyPr>
          <a:lstStyle>
            <a:lvl1pPr marL="457200" marR="0" lvl="0" indent="-228600" algn="just" rtl="0">
              <a:lnSpc>
                <a:spcPct val="100000"/>
              </a:lnSpc>
              <a:spcBef>
                <a:spcPts val="0"/>
              </a:spcBef>
              <a:spcAft>
                <a:spcPts val="0"/>
              </a:spcAft>
              <a:buClr>
                <a:srgbClr val="3C3C3B"/>
              </a:buClr>
              <a:buSzPts val="750"/>
              <a:buFont typeface="Arial"/>
              <a:buNone/>
              <a:defRPr sz="750" b="0" i="0" u="none" strike="noStrike" cap="none">
                <a:solidFill>
                  <a:srgbClr val="3C3C3B"/>
                </a:solidFill>
                <a:latin typeface="Tahoma"/>
                <a:ea typeface="Tahoma"/>
                <a:cs typeface="Tahoma"/>
                <a:sym typeface="Tahoma"/>
              </a:defRPr>
            </a:lvl1pPr>
            <a:lvl2pPr marL="914400" marR="0" lvl="1" indent="-276225" algn="l" rtl="0">
              <a:lnSpc>
                <a:spcPct val="90000"/>
              </a:lnSpc>
              <a:spcBef>
                <a:spcPts val="337"/>
              </a:spcBef>
              <a:spcAft>
                <a:spcPts val="0"/>
              </a:spcAft>
              <a:buClr>
                <a:srgbClr val="3C3C3B"/>
              </a:buClr>
              <a:buSzPts val="750"/>
              <a:buFont typeface="Arial"/>
              <a:buChar char="•"/>
              <a:defRPr sz="750" b="0" i="0" u="none" strike="noStrike" cap="none">
                <a:solidFill>
                  <a:srgbClr val="3C3C3B"/>
                </a:solidFill>
                <a:latin typeface="Tahoma"/>
                <a:ea typeface="Tahoma"/>
                <a:cs typeface="Tahoma"/>
                <a:sym typeface="Tahoma"/>
              </a:defRPr>
            </a:lvl2pPr>
            <a:lvl3pPr marL="1371600" marR="0" lvl="2" indent="-276225" algn="l" rtl="0">
              <a:lnSpc>
                <a:spcPct val="90000"/>
              </a:lnSpc>
              <a:spcBef>
                <a:spcPts val="337"/>
              </a:spcBef>
              <a:spcAft>
                <a:spcPts val="0"/>
              </a:spcAft>
              <a:buClr>
                <a:srgbClr val="3C3C3B"/>
              </a:buClr>
              <a:buSzPts val="750"/>
              <a:buFont typeface="Arial"/>
              <a:buChar char="•"/>
              <a:defRPr sz="750" b="0" i="0" u="none" strike="noStrike" cap="none">
                <a:solidFill>
                  <a:srgbClr val="3C3C3B"/>
                </a:solidFill>
                <a:latin typeface="Tahoma"/>
                <a:ea typeface="Tahoma"/>
                <a:cs typeface="Tahoma"/>
                <a:sym typeface="Tahoma"/>
              </a:defRPr>
            </a:lvl3pPr>
            <a:lvl4pPr marL="1828800" marR="0" lvl="3" indent="-276225" algn="l" rtl="0">
              <a:lnSpc>
                <a:spcPct val="90000"/>
              </a:lnSpc>
              <a:spcBef>
                <a:spcPts val="337"/>
              </a:spcBef>
              <a:spcAft>
                <a:spcPts val="0"/>
              </a:spcAft>
              <a:buClr>
                <a:srgbClr val="3C3C3B"/>
              </a:buClr>
              <a:buSzPts val="750"/>
              <a:buFont typeface="Arial"/>
              <a:buChar char="•"/>
              <a:defRPr sz="750" b="0" i="0" u="none" strike="noStrike" cap="none">
                <a:solidFill>
                  <a:srgbClr val="3C3C3B"/>
                </a:solidFill>
                <a:latin typeface="Tahoma"/>
                <a:ea typeface="Tahoma"/>
                <a:cs typeface="Tahoma"/>
                <a:sym typeface="Tahoma"/>
              </a:defRPr>
            </a:lvl4pPr>
            <a:lvl5pPr marL="2286000" marR="0" lvl="4" indent="-276225" algn="l" rtl="0">
              <a:lnSpc>
                <a:spcPct val="90000"/>
              </a:lnSpc>
              <a:spcBef>
                <a:spcPts val="337"/>
              </a:spcBef>
              <a:spcAft>
                <a:spcPts val="0"/>
              </a:spcAft>
              <a:buClr>
                <a:srgbClr val="3C3C3B"/>
              </a:buClr>
              <a:buSzPts val="750"/>
              <a:buFont typeface="Arial"/>
              <a:buChar char="•"/>
              <a:defRPr sz="750" b="0" i="0" u="none" strike="noStrike" cap="none">
                <a:solidFill>
                  <a:srgbClr val="3C3C3B"/>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73" name="Google Shape;73;p27"/>
          <p:cNvSpPr txBox="1">
            <a:spLocks noGrp="1"/>
          </p:cNvSpPr>
          <p:nvPr>
            <p:ph type="body" idx="5"/>
          </p:nvPr>
        </p:nvSpPr>
        <p:spPr>
          <a:xfrm>
            <a:off x="467512" y="2838522"/>
            <a:ext cx="8304725" cy="882953"/>
          </a:xfrm>
          <a:prstGeom prst="rect">
            <a:avLst/>
          </a:prstGeom>
          <a:noFill/>
          <a:ln>
            <a:noFill/>
          </a:ln>
        </p:spPr>
        <p:txBody>
          <a:bodyPr spcFirstLastPara="1" wrap="square" lIns="91425" tIns="45700" rIns="91425" bIns="45700" anchor="t" anchorCtr="0">
            <a:noAutofit/>
          </a:bodyPr>
          <a:lstStyle>
            <a:lvl1pPr marL="457200" marR="0" lvl="0" indent="-276225" algn="l" rtl="0">
              <a:lnSpc>
                <a:spcPct val="90000"/>
              </a:lnSpc>
              <a:spcBef>
                <a:spcPts val="675"/>
              </a:spcBef>
              <a:spcAft>
                <a:spcPts val="0"/>
              </a:spcAft>
              <a:buClr>
                <a:schemeClr val="dk1"/>
              </a:buClr>
              <a:buSzPts val="750"/>
              <a:buFont typeface="Noto Sans Symbols"/>
              <a:buChar char="▪"/>
              <a:defRPr sz="750" b="0" i="0" u="none" strike="noStrike" cap="none">
                <a:solidFill>
                  <a:srgbClr val="3C3C3B"/>
                </a:solidFill>
                <a:latin typeface="Tahoma"/>
                <a:ea typeface="Tahoma"/>
                <a:cs typeface="Tahoma"/>
                <a:sym typeface="Tahoma"/>
              </a:defRPr>
            </a:lvl1pPr>
            <a:lvl2pPr marL="914400" marR="0" lvl="1" indent="-331469" algn="l" rtl="0">
              <a:lnSpc>
                <a:spcPct val="90000"/>
              </a:lnSpc>
              <a:spcBef>
                <a:spcPts val="337"/>
              </a:spcBef>
              <a:spcAft>
                <a:spcPts val="0"/>
              </a:spcAft>
              <a:buClr>
                <a:srgbClr val="3C3C3B"/>
              </a:buClr>
              <a:buSzPts val="1620"/>
              <a:buFont typeface="Arial"/>
              <a:buChar char="•"/>
              <a:defRPr sz="1620" b="0" i="0" u="none" strike="noStrike" cap="none">
                <a:solidFill>
                  <a:srgbClr val="3C3C3B"/>
                </a:solidFill>
                <a:latin typeface="Tahoma"/>
                <a:ea typeface="Tahoma"/>
                <a:cs typeface="Tahoma"/>
                <a:sym typeface="Tahoma"/>
              </a:defRPr>
            </a:lvl2pPr>
            <a:lvl3pPr marL="1371600" marR="0" lvl="2" indent="-314325" algn="l" rtl="0">
              <a:lnSpc>
                <a:spcPct val="90000"/>
              </a:lnSpc>
              <a:spcBef>
                <a:spcPts val="337"/>
              </a:spcBef>
              <a:spcAft>
                <a:spcPts val="0"/>
              </a:spcAft>
              <a:buClr>
                <a:srgbClr val="3C3C3B"/>
              </a:buClr>
              <a:buSzPts val="1350"/>
              <a:buFont typeface="Arial"/>
              <a:buChar char="•"/>
              <a:defRPr sz="1350" b="0" i="0" u="none" strike="noStrike" cap="none">
                <a:solidFill>
                  <a:srgbClr val="3C3C3B"/>
                </a:solidFill>
                <a:latin typeface="Tahoma"/>
                <a:ea typeface="Tahoma"/>
                <a:cs typeface="Tahoma"/>
                <a:sym typeface="Tahoma"/>
              </a:defRPr>
            </a:lvl3pPr>
            <a:lvl4pPr marL="1828800" marR="0" lvl="3" indent="-305752" algn="l" rtl="0">
              <a:lnSpc>
                <a:spcPct val="90000"/>
              </a:lnSpc>
              <a:spcBef>
                <a:spcPts val="337"/>
              </a:spcBef>
              <a:spcAft>
                <a:spcPts val="0"/>
              </a:spcAft>
              <a:buClr>
                <a:srgbClr val="3C3C3B"/>
              </a:buClr>
              <a:buSzPts val="1215"/>
              <a:buFont typeface="Arial"/>
              <a:buChar char="•"/>
              <a:defRPr sz="1215" b="0" i="0" u="none" strike="noStrike" cap="none">
                <a:solidFill>
                  <a:srgbClr val="3C3C3B"/>
                </a:solidFill>
                <a:latin typeface="Tahoma"/>
                <a:ea typeface="Tahoma"/>
                <a:cs typeface="Tahoma"/>
                <a:sym typeface="Tahoma"/>
              </a:defRPr>
            </a:lvl4pPr>
            <a:lvl5pPr marL="2286000" marR="0" lvl="4" indent="-305752" algn="l" rtl="0">
              <a:lnSpc>
                <a:spcPct val="90000"/>
              </a:lnSpc>
              <a:spcBef>
                <a:spcPts val="337"/>
              </a:spcBef>
              <a:spcAft>
                <a:spcPts val="0"/>
              </a:spcAft>
              <a:buClr>
                <a:srgbClr val="3C3C3B"/>
              </a:buClr>
              <a:buSzPts val="1215"/>
              <a:buFont typeface="Arial"/>
              <a:buChar char="•"/>
              <a:defRPr sz="1215" b="0" i="0" u="none" strike="noStrike" cap="none">
                <a:solidFill>
                  <a:srgbClr val="3C3C3B"/>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Tree>
  </p:cSld>
  <p:clrMapOvr>
    <a:masterClrMapping/>
  </p:clrMapOvr>
  <p:extLst>
    <p:ext uri="{DCECCB84-F9BA-43D5-87BE-67443E8EF086}">
      <p15:sldGuideLst xmlns:p15="http://schemas.microsoft.com/office/powerpoint/2012/main">
        <p15:guide id="1" pos="15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8_Custom Layout">
  <p:cSld name="8_Custom Layout">
    <p:spTree>
      <p:nvGrpSpPr>
        <p:cNvPr id="1" name="Shape 74"/>
        <p:cNvGrpSpPr/>
        <p:nvPr/>
      </p:nvGrpSpPr>
      <p:grpSpPr>
        <a:xfrm>
          <a:off x="0" y="0"/>
          <a:ext cx="0" cy="0"/>
          <a:chOff x="0" y="0"/>
          <a:chExt cx="0" cy="0"/>
        </a:xfrm>
      </p:grpSpPr>
      <p:sp>
        <p:nvSpPr>
          <p:cNvPr id="75" name="Google Shape;75;p28" descr="A screenshot of a social media post&#10;&#10;Description automatically generated"/>
          <p:cNvSpPr/>
          <p:nvPr/>
        </p:nvSpPr>
        <p:spPr>
          <a:xfrm>
            <a:off x="0" y="0"/>
            <a:ext cx="9144000" cy="5143500"/>
          </a:xfrm>
          <a:prstGeom prst="rect">
            <a:avLst/>
          </a:prstGeom>
          <a:solidFill>
            <a:srgbClr val="FFFFFF"/>
          </a:solidFill>
          <a:ln>
            <a:noFill/>
          </a:ln>
        </p:spPr>
      </p:sp>
      <p:sp>
        <p:nvSpPr>
          <p:cNvPr id="76" name="Google Shape;76;p28"/>
          <p:cNvSpPr txBox="1">
            <a:spLocks noGrp="1"/>
          </p:cNvSpPr>
          <p:nvPr>
            <p:ph type="body" idx="1"/>
          </p:nvPr>
        </p:nvSpPr>
        <p:spPr>
          <a:xfrm>
            <a:off x="453761" y="1043478"/>
            <a:ext cx="8171953" cy="620596"/>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675"/>
              </a:spcBef>
              <a:spcAft>
                <a:spcPts val="0"/>
              </a:spcAft>
              <a:buClr>
                <a:srgbClr val="3C3C3B"/>
              </a:buClr>
              <a:buSzPts val="1950"/>
              <a:buFont typeface="Arial"/>
              <a:buNone/>
              <a:defRPr sz="1950" b="0" i="0" u="none" strike="noStrike" cap="none">
                <a:solidFill>
                  <a:srgbClr val="3C3C3B"/>
                </a:solidFill>
                <a:latin typeface="Tahoma"/>
                <a:ea typeface="Tahoma"/>
                <a:cs typeface="Tahoma"/>
                <a:sym typeface="Tahoma"/>
              </a:defRPr>
            </a:lvl1pPr>
            <a:lvl2pPr marL="914400" marR="0" lvl="1" indent="-228600" algn="l" rtl="0">
              <a:lnSpc>
                <a:spcPct val="90000"/>
              </a:lnSpc>
              <a:spcBef>
                <a:spcPts val="337"/>
              </a:spcBef>
              <a:spcAft>
                <a:spcPts val="0"/>
              </a:spcAft>
              <a:buClr>
                <a:srgbClr val="3C3C3B"/>
              </a:buClr>
              <a:buSzPts val="1620"/>
              <a:buFont typeface="Arial"/>
              <a:buNone/>
              <a:defRPr sz="1620" b="0" i="0" u="none" strike="noStrike" cap="none">
                <a:solidFill>
                  <a:srgbClr val="3C3C3B"/>
                </a:solidFill>
                <a:latin typeface="Tahoma"/>
                <a:ea typeface="Tahoma"/>
                <a:cs typeface="Tahoma"/>
                <a:sym typeface="Tahoma"/>
              </a:defRPr>
            </a:lvl2pPr>
            <a:lvl3pPr marL="1371600" marR="0" lvl="2" indent="-228600" algn="l" rtl="0">
              <a:lnSpc>
                <a:spcPct val="90000"/>
              </a:lnSpc>
              <a:spcBef>
                <a:spcPts val="337"/>
              </a:spcBef>
              <a:spcAft>
                <a:spcPts val="0"/>
              </a:spcAft>
              <a:buClr>
                <a:srgbClr val="3C3C3B"/>
              </a:buClr>
              <a:buSzPts val="1350"/>
              <a:buFont typeface="Arial"/>
              <a:buNone/>
              <a:defRPr sz="1350" b="0" i="0" u="none" strike="noStrike" cap="none">
                <a:solidFill>
                  <a:srgbClr val="3C3C3B"/>
                </a:solidFill>
                <a:latin typeface="Tahoma"/>
                <a:ea typeface="Tahoma"/>
                <a:cs typeface="Tahoma"/>
                <a:sym typeface="Tahoma"/>
              </a:defRPr>
            </a:lvl3pPr>
            <a:lvl4pPr marL="1828800" marR="0" lvl="3" indent="-228600" algn="l" rtl="0">
              <a:lnSpc>
                <a:spcPct val="90000"/>
              </a:lnSpc>
              <a:spcBef>
                <a:spcPts val="337"/>
              </a:spcBef>
              <a:spcAft>
                <a:spcPts val="0"/>
              </a:spcAft>
              <a:buClr>
                <a:srgbClr val="3C3C3B"/>
              </a:buClr>
              <a:buSzPts val="1215"/>
              <a:buFont typeface="Arial"/>
              <a:buNone/>
              <a:defRPr sz="1215" b="0" i="0" u="none" strike="noStrike" cap="none">
                <a:solidFill>
                  <a:srgbClr val="3C3C3B"/>
                </a:solidFill>
                <a:latin typeface="Tahoma"/>
                <a:ea typeface="Tahoma"/>
                <a:cs typeface="Tahoma"/>
                <a:sym typeface="Tahoma"/>
              </a:defRPr>
            </a:lvl4pPr>
            <a:lvl5pPr marL="2286000" marR="0" lvl="4" indent="-228600" algn="l" rtl="0">
              <a:lnSpc>
                <a:spcPct val="90000"/>
              </a:lnSpc>
              <a:spcBef>
                <a:spcPts val="337"/>
              </a:spcBef>
              <a:spcAft>
                <a:spcPts val="0"/>
              </a:spcAft>
              <a:buClr>
                <a:srgbClr val="3C3C3B"/>
              </a:buClr>
              <a:buSzPts val="1215"/>
              <a:buFont typeface="Arial"/>
              <a:buNone/>
              <a:defRPr sz="1215" b="0" i="0" u="none" strike="noStrike" cap="none">
                <a:solidFill>
                  <a:srgbClr val="3C3C3B"/>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77" name="Google Shape;77;p28"/>
          <p:cNvSpPr txBox="1">
            <a:spLocks noGrp="1"/>
          </p:cNvSpPr>
          <p:nvPr>
            <p:ph type="body" idx="2"/>
          </p:nvPr>
        </p:nvSpPr>
        <p:spPr>
          <a:xfrm>
            <a:off x="460637" y="1709318"/>
            <a:ext cx="8198700" cy="302699"/>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675"/>
              </a:spcBef>
              <a:spcAft>
                <a:spcPts val="0"/>
              </a:spcAft>
              <a:buClr>
                <a:srgbClr val="3C3C3B"/>
              </a:buClr>
              <a:buSzPts val="788"/>
              <a:buFont typeface="Arial"/>
              <a:buNone/>
              <a:defRPr sz="788" b="1" i="0" u="none" strike="noStrike" cap="none">
                <a:solidFill>
                  <a:srgbClr val="3C3C3B"/>
                </a:solidFill>
                <a:latin typeface="Tahoma"/>
                <a:ea typeface="Tahoma"/>
                <a:cs typeface="Tahoma"/>
                <a:sym typeface="Tahoma"/>
              </a:defRPr>
            </a:lvl1pPr>
            <a:lvl2pPr marL="914400" marR="0" lvl="1" indent="-228600" algn="l" rtl="0">
              <a:lnSpc>
                <a:spcPct val="90000"/>
              </a:lnSpc>
              <a:spcBef>
                <a:spcPts val="337"/>
              </a:spcBef>
              <a:spcAft>
                <a:spcPts val="0"/>
              </a:spcAft>
              <a:buClr>
                <a:srgbClr val="3C3C3B"/>
              </a:buClr>
              <a:buSzPts val="675"/>
              <a:buFont typeface="Arial"/>
              <a:buNone/>
              <a:defRPr sz="675" b="1" i="0" u="none" strike="noStrike" cap="none">
                <a:solidFill>
                  <a:srgbClr val="3C3C3B"/>
                </a:solidFill>
                <a:latin typeface="Tahoma"/>
                <a:ea typeface="Tahoma"/>
                <a:cs typeface="Tahoma"/>
                <a:sym typeface="Tahoma"/>
              </a:defRPr>
            </a:lvl2pPr>
            <a:lvl3pPr marL="1371600" marR="0" lvl="2" indent="-228600" algn="l" rtl="0">
              <a:lnSpc>
                <a:spcPct val="90000"/>
              </a:lnSpc>
              <a:spcBef>
                <a:spcPts val="337"/>
              </a:spcBef>
              <a:spcAft>
                <a:spcPts val="0"/>
              </a:spcAft>
              <a:buClr>
                <a:srgbClr val="3C3C3B"/>
              </a:buClr>
              <a:buSzPts val="675"/>
              <a:buFont typeface="Arial"/>
              <a:buNone/>
              <a:defRPr sz="675" b="1" i="0" u="none" strike="noStrike" cap="none">
                <a:solidFill>
                  <a:srgbClr val="3C3C3B"/>
                </a:solidFill>
                <a:latin typeface="Tahoma"/>
                <a:ea typeface="Tahoma"/>
                <a:cs typeface="Tahoma"/>
                <a:sym typeface="Tahoma"/>
              </a:defRPr>
            </a:lvl3pPr>
            <a:lvl4pPr marL="1828800" marR="0" lvl="3" indent="-228600" algn="l" rtl="0">
              <a:lnSpc>
                <a:spcPct val="90000"/>
              </a:lnSpc>
              <a:spcBef>
                <a:spcPts val="337"/>
              </a:spcBef>
              <a:spcAft>
                <a:spcPts val="0"/>
              </a:spcAft>
              <a:buClr>
                <a:srgbClr val="3C3C3B"/>
              </a:buClr>
              <a:buSzPts val="675"/>
              <a:buFont typeface="Arial"/>
              <a:buNone/>
              <a:defRPr sz="675" b="1" i="0" u="none" strike="noStrike" cap="none">
                <a:solidFill>
                  <a:srgbClr val="3C3C3B"/>
                </a:solidFill>
                <a:latin typeface="Tahoma"/>
                <a:ea typeface="Tahoma"/>
                <a:cs typeface="Tahoma"/>
                <a:sym typeface="Tahoma"/>
              </a:defRPr>
            </a:lvl4pPr>
            <a:lvl5pPr marL="2286000" marR="0" lvl="4" indent="-228600" algn="l" rtl="0">
              <a:lnSpc>
                <a:spcPct val="90000"/>
              </a:lnSpc>
              <a:spcBef>
                <a:spcPts val="337"/>
              </a:spcBef>
              <a:spcAft>
                <a:spcPts val="0"/>
              </a:spcAft>
              <a:buClr>
                <a:srgbClr val="3C3C3B"/>
              </a:buClr>
              <a:buSzPts val="675"/>
              <a:buFont typeface="Arial"/>
              <a:buNone/>
              <a:defRPr sz="675" b="1" i="0" u="none" strike="noStrike" cap="none">
                <a:solidFill>
                  <a:srgbClr val="3C3C3B"/>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78" name="Google Shape;78;p28"/>
          <p:cNvSpPr txBox="1">
            <a:spLocks noGrp="1"/>
          </p:cNvSpPr>
          <p:nvPr>
            <p:ph type="body" idx="3"/>
          </p:nvPr>
        </p:nvSpPr>
        <p:spPr>
          <a:xfrm>
            <a:off x="460636" y="2233823"/>
            <a:ext cx="8304873" cy="529548"/>
          </a:xfrm>
          <a:prstGeom prst="rect">
            <a:avLst/>
          </a:prstGeom>
          <a:noFill/>
          <a:ln>
            <a:noFill/>
          </a:ln>
        </p:spPr>
        <p:txBody>
          <a:bodyPr spcFirstLastPara="1" wrap="square" lIns="91425" tIns="45700" rIns="91425" bIns="45700" anchor="t" anchorCtr="0">
            <a:noAutofit/>
          </a:bodyPr>
          <a:lstStyle>
            <a:lvl1pPr marL="457200" marR="0" lvl="0" indent="-228600" algn="just" rtl="0">
              <a:lnSpc>
                <a:spcPct val="100000"/>
              </a:lnSpc>
              <a:spcBef>
                <a:spcPts val="0"/>
              </a:spcBef>
              <a:spcAft>
                <a:spcPts val="0"/>
              </a:spcAft>
              <a:buClr>
                <a:srgbClr val="3C3C3B"/>
              </a:buClr>
              <a:buSzPts val="788"/>
              <a:buFont typeface="Arial"/>
              <a:buNone/>
              <a:defRPr sz="788" b="0" i="0" u="none" strike="noStrike" cap="none">
                <a:solidFill>
                  <a:srgbClr val="3C3C3B"/>
                </a:solidFill>
                <a:latin typeface="Tahoma"/>
                <a:ea typeface="Tahoma"/>
                <a:cs typeface="Tahoma"/>
                <a:sym typeface="Tahoma"/>
              </a:defRPr>
            </a:lvl1pPr>
            <a:lvl2pPr marL="914400" marR="0" lvl="1" indent="-276225" algn="l" rtl="0">
              <a:lnSpc>
                <a:spcPct val="90000"/>
              </a:lnSpc>
              <a:spcBef>
                <a:spcPts val="337"/>
              </a:spcBef>
              <a:spcAft>
                <a:spcPts val="0"/>
              </a:spcAft>
              <a:buClr>
                <a:srgbClr val="3C3C3B"/>
              </a:buClr>
              <a:buSzPts val="750"/>
              <a:buFont typeface="Arial"/>
              <a:buChar char="•"/>
              <a:defRPr sz="750" b="0" i="0" u="none" strike="noStrike" cap="none">
                <a:solidFill>
                  <a:srgbClr val="3C3C3B"/>
                </a:solidFill>
                <a:latin typeface="Tahoma"/>
                <a:ea typeface="Tahoma"/>
                <a:cs typeface="Tahoma"/>
                <a:sym typeface="Tahoma"/>
              </a:defRPr>
            </a:lvl2pPr>
            <a:lvl3pPr marL="1371600" marR="0" lvl="2" indent="-276225" algn="l" rtl="0">
              <a:lnSpc>
                <a:spcPct val="90000"/>
              </a:lnSpc>
              <a:spcBef>
                <a:spcPts val="337"/>
              </a:spcBef>
              <a:spcAft>
                <a:spcPts val="0"/>
              </a:spcAft>
              <a:buClr>
                <a:srgbClr val="3C3C3B"/>
              </a:buClr>
              <a:buSzPts val="750"/>
              <a:buFont typeface="Arial"/>
              <a:buChar char="•"/>
              <a:defRPr sz="750" b="0" i="0" u="none" strike="noStrike" cap="none">
                <a:solidFill>
                  <a:srgbClr val="3C3C3B"/>
                </a:solidFill>
                <a:latin typeface="Tahoma"/>
                <a:ea typeface="Tahoma"/>
                <a:cs typeface="Tahoma"/>
                <a:sym typeface="Tahoma"/>
              </a:defRPr>
            </a:lvl3pPr>
            <a:lvl4pPr marL="1828800" marR="0" lvl="3" indent="-276225" algn="l" rtl="0">
              <a:lnSpc>
                <a:spcPct val="90000"/>
              </a:lnSpc>
              <a:spcBef>
                <a:spcPts val="337"/>
              </a:spcBef>
              <a:spcAft>
                <a:spcPts val="0"/>
              </a:spcAft>
              <a:buClr>
                <a:srgbClr val="3C3C3B"/>
              </a:buClr>
              <a:buSzPts val="750"/>
              <a:buFont typeface="Arial"/>
              <a:buChar char="•"/>
              <a:defRPr sz="750" b="0" i="0" u="none" strike="noStrike" cap="none">
                <a:solidFill>
                  <a:srgbClr val="3C3C3B"/>
                </a:solidFill>
                <a:latin typeface="Tahoma"/>
                <a:ea typeface="Tahoma"/>
                <a:cs typeface="Tahoma"/>
                <a:sym typeface="Tahoma"/>
              </a:defRPr>
            </a:lvl4pPr>
            <a:lvl5pPr marL="2286000" marR="0" lvl="4" indent="-276225" algn="l" rtl="0">
              <a:lnSpc>
                <a:spcPct val="90000"/>
              </a:lnSpc>
              <a:spcBef>
                <a:spcPts val="337"/>
              </a:spcBef>
              <a:spcAft>
                <a:spcPts val="0"/>
              </a:spcAft>
              <a:buClr>
                <a:srgbClr val="3C3C3B"/>
              </a:buClr>
              <a:buSzPts val="750"/>
              <a:buFont typeface="Arial"/>
              <a:buChar char="•"/>
              <a:defRPr sz="750" b="0" i="0" u="none" strike="noStrike" cap="none">
                <a:solidFill>
                  <a:srgbClr val="3C3C3B"/>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79" name="Google Shape;79;p28"/>
          <p:cNvSpPr txBox="1">
            <a:spLocks noGrp="1"/>
          </p:cNvSpPr>
          <p:nvPr>
            <p:ph type="body" idx="4"/>
          </p:nvPr>
        </p:nvSpPr>
        <p:spPr>
          <a:xfrm>
            <a:off x="474386" y="3830949"/>
            <a:ext cx="8291123" cy="529548"/>
          </a:xfrm>
          <a:prstGeom prst="rect">
            <a:avLst/>
          </a:prstGeom>
          <a:noFill/>
          <a:ln>
            <a:noFill/>
          </a:ln>
        </p:spPr>
        <p:txBody>
          <a:bodyPr spcFirstLastPara="1" wrap="square" lIns="91425" tIns="45700" rIns="91425" bIns="45700" anchor="t" anchorCtr="0">
            <a:noAutofit/>
          </a:bodyPr>
          <a:lstStyle>
            <a:lvl1pPr marL="457200" marR="0" lvl="0" indent="-228600" algn="just" rtl="0">
              <a:lnSpc>
                <a:spcPct val="100000"/>
              </a:lnSpc>
              <a:spcBef>
                <a:spcPts val="0"/>
              </a:spcBef>
              <a:spcAft>
                <a:spcPts val="0"/>
              </a:spcAft>
              <a:buClr>
                <a:srgbClr val="3C3C3B"/>
              </a:buClr>
              <a:buSzPts val="750"/>
              <a:buFont typeface="Arial"/>
              <a:buNone/>
              <a:defRPr sz="750" b="0" i="0" u="none" strike="noStrike" cap="none">
                <a:solidFill>
                  <a:srgbClr val="3C3C3B"/>
                </a:solidFill>
                <a:latin typeface="Tahoma"/>
                <a:ea typeface="Tahoma"/>
                <a:cs typeface="Tahoma"/>
                <a:sym typeface="Tahoma"/>
              </a:defRPr>
            </a:lvl1pPr>
            <a:lvl2pPr marL="914400" marR="0" lvl="1" indent="-276225" algn="l" rtl="0">
              <a:lnSpc>
                <a:spcPct val="90000"/>
              </a:lnSpc>
              <a:spcBef>
                <a:spcPts val="337"/>
              </a:spcBef>
              <a:spcAft>
                <a:spcPts val="0"/>
              </a:spcAft>
              <a:buClr>
                <a:srgbClr val="3C3C3B"/>
              </a:buClr>
              <a:buSzPts val="750"/>
              <a:buFont typeface="Arial"/>
              <a:buChar char="•"/>
              <a:defRPr sz="750" b="0" i="0" u="none" strike="noStrike" cap="none">
                <a:solidFill>
                  <a:srgbClr val="3C3C3B"/>
                </a:solidFill>
                <a:latin typeface="Tahoma"/>
                <a:ea typeface="Tahoma"/>
                <a:cs typeface="Tahoma"/>
                <a:sym typeface="Tahoma"/>
              </a:defRPr>
            </a:lvl2pPr>
            <a:lvl3pPr marL="1371600" marR="0" lvl="2" indent="-276225" algn="l" rtl="0">
              <a:lnSpc>
                <a:spcPct val="90000"/>
              </a:lnSpc>
              <a:spcBef>
                <a:spcPts val="337"/>
              </a:spcBef>
              <a:spcAft>
                <a:spcPts val="0"/>
              </a:spcAft>
              <a:buClr>
                <a:srgbClr val="3C3C3B"/>
              </a:buClr>
              <a:buSzPts val="750"/>
              <a:buFont typeface="Arial"/>
              <a:buChar char="•"/>
              <a:defRPr sz="750" b="0" i="0" u="none" strike="noStrike" cap="none">
                <a:solidFill>
                  <a:srgbClr val="3C3C3B"/>
                </a:solidFill>
                <a:latin typeface="Tahoma"/>
                <a:ea typeface="Tahoma"/>
                <a:cs typeface="Tahoma"/>
                <a:sym typeface="Tahoma"/>
              </a:defRPr>
            </a:lvl3pPr>
            <a:lvl4pPr marL="1828800" marR="0" lvl="3" indent="-276225" algn="l" rtl="0">
              <a:lnSpc>
                <a:spcPct val="90000"/>
              </a:lnSpc>
              <a:spcBef>
                <a:spcPts val="337"/>
              </a:spcBef>
              <a:spcAft>
                <a:spcPts val="0"/>
              </a:spcAft>
              <a:buClr>
                <a:srgbClr val="3C3C3B"/>
              </a:buClr>
              <a:buSzPts val="750"/>
              <a:buFont typeface="Arial"/>
              <a:buChar char="•"/>
              <a:defRPr sz="750" b="0" i="0" u="none" strike="noStrike" cap="none">
                <a:solidFill>
                  <a:srgbClr val="3C3C3B"/>
                </a:solidFill>
                <a:latin typeface="Tahoma"/>
                <a:ea typeface="Tahoma"/>
                <a:cs typeface="Tahoma"/>
                <a:sym typeface="Tahoma"/>
              </a:defRPr>
            </a:lvl4pPr>
            <a:lvl5pPr marL="2286000" marR="0" lvl="4" indent="-276225" algn="l" rtl="0">
              <a:lnSpc>
                <a:spcPct val="90000"/>
              </a:lnSpc>
              <a:spcBef>
                <a:spcPts val="337"/>
              </a:spcBef>
              <a:spcAft>
                <a:spcPts val="0"/>
              </a:spcAft>
              <a:buClr>
                <a:srgbClr val="3C3C3B"/>
              </a:buClr>
              <a:buSzPts val="750"/>
              <a:buFont typeface="Arial"/>
              <a:buChar char="•"/>
              <a:defRPr sz="750" b="0" i="0" u="none" strike="noStrike" cap="none">
                <a:solidFill>
                  <a:srgbClr val="3C3C3B"/>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80" name="Google Shape;80;p28"/>
          <p:cNvSpPr txBox="1">
            <a:spLocks noGrp="1"/>
          </p:cNvSpPr>
          <p:nvPr>
            <p:ph type="body" idx="5"/>
          </p:nvPr>
        </p:nvSpPr>
        <p:spPr>
          <a:xfrm>
            <a:off x="467512" y="2838522"/>
            <a:ext cx="8304725" cy="882953"/>
          </a:xfrm>
          <a:prstGeom prst="rect">
            <a:avLst/>
          </a:prstGeom>
          <a:noFill/>
          <a:ln>
            <a:noFill/>
          </a:ln>
        </p:spPr>
        <p:txBody>
          <a:bodyPr spcFirstLastPara="1" wrap="square" lIns="91425" tIns="45700" rIns="91425" bIns="45700" anchor="t" anchorCtr="0">
            <a:noAutofit/>
          </a:bodyPr>
          <a:lstStyle>
            <a:lvl1pPr marL="457200" marR="0" lvl="0" indent="-276225" algn="l" rtl="0">
              <a:lnSpc>
                <a:spcPct val="90000"/>
              </a:lnSpc>
              <a:spcBef>
                <a:spcPts val="675"/>
              </a:spcBef>
              <a:spcAft>
                <a:spcPts val="0"/>
              </a:spcAft>
              <a:buClr>
                <a:schemeClr val="dk1"/>
              </a:buClr>
              <a:buSzPts val="750"/>
              <a:buFont typeface="Noto Sans Symbols"/>
              <a:buChar char="▪"/>
              <a:defRPr sz="750" b="0" i="0" u="none" strike="noStrike" cap="none">
                <a:solidFill>
                  <a:srgbClr val="3C3C3B"/>
                </a:solidFill>
                <a:latin typeface="Tahoma"/>
                <a:ea typeface="Tahoma"/>
                <a:cs typeface="Tahoma"/>
                <a:sym typeface="Tahoma"/>
              </a:defRPr>
            </a:lvl1pPr>
            <a:lvl2pPr marL="914400" marR="0" lvl="1" indent="-331469" algn="l" rtl="0">
              <a:lnSpc>
                <a:spcPct val="90000"/>
              </a:lnSpc>
              <a:spcBef>
                <a:spcPts val="337"/>
              </a:spcBef>
              <a:spcAft>
                <a:spcPts val="0"/>
              </a:spcAft>
              <a:buClr>
                <a:srgbClr val="3C3C3B"/>
              </a:buClr>
              <a:buSzPts val="1620"/>
              <a:buFont typeface="Arial"/>
              <a:buChar char="•"/>
              <a:defRPr sz="1620" b="0" i="0" u="none" strike="noStrike" cap="none">
                <a:solidFill>
                  <a:srgbClr val="3C3C3B"/>
                </a:solidFill>
                <a:latin typeface="Tahoma"/>
                <a:ea typeface="Tahoma"/>
                <a:cs typeface="Tahoma"/>
                <a:sym typeface="Tahoma"/>
              </a:defRPr>
            </a:lvl2pPr>
            <a:lvl3pPr marL="1371600" marR="0" lvl="2" indent="-314325" algn="l" rtl="0">
              <a:lnSpc>
                <a:spcPct val="90000"/>
              </a:lnSpc>
              <a:spcBef>
                <a:spcPts val="337"/>
              </a:spcBef>
              <a:spcAft>
                <a:spcPts val="0"/>
              </a:spcAft>
              <a:buClr>
                <a:srgbClr val="3C3C3B"/>
              </a:buClr>
              <a:buSzPts val="1350"/>
              <a:buFont typeface="Arial"/>
              <a:buChar char="•"/>
              <a:defRPr sz="1350" b="0" i="0" u="none" strike="noStrike" cap="none">
                <a:solidFill>
                  <a:srgbClr val="3C3C3B"/>
                </a:solidFill>
                <a:latin typeface="Tahoma"/>
                <a:ea typeface="Tahoma"/>
                <a:cs typeface="Tahoma"/>
                <a:sym typeface="Tahoma"/>
              </a:defRPr>
            </a:lvl3pPr>
            <a:lvl4pPr marL="1828800" marR="0" lvl="3" indent="-305752" algn="l" rtl="0">
              <a:lnSpc>
                <a:spcPct val="90000"/>
              </a:lnSpc>
              <a:spcBef>
                <a:spcPts val="337"/>
              </a:spcBef>
              <a:spcAft>
                <a:spcPts val="0"/>
              </a:spcAft>
              <a:buClr>
                <a:srgbClr val="3C3C3B"/>
              </a:buClr>
              <a:buSzPts val="1215"/>
              <a:buFont typeface="Arial"/>
              <a:buChar char="•"/>
              <a:defRPr sz="1215" b="0" i="0" u="none" strike="noStrike" cap="none">
                <a:solidFill>
                  <a:srgbClr val="3C3C3B"/>
                </a:solidFill>
                <a:latin typeface="Tahoma"/>
                <a:ea typeface="Tahoma"/>
                <a:cs typeface="Tahoma"/>
                <a:sym typeface="Tahoma"/>
              </a:defRPr>
            </a:lvl4pPr>
            <a:lvl5pPr marL="2286000" marR="0" lvl="4" indent="-305752" algn="l" rtl="0">
              <a:lnSpc>
                <a:spcPct val="90000"/>
              </a:lnSpc>
              <a:spcBef>
                <a:spcPts val="337"/>
              </a:spcBef>
              <a:spcAft>
                <a:spcPts val="0"/>
              </a:spcAft>
              <a:buClr>
                <a:srgbClr val="3C3C3B"/>
              </a:buClr>
              <a:buSzPts val="1215"/>
              <a:buFont typeface="Arial"/>
              <a:buChar char="•"/>
              <a:defRPr sz="1215" b="0" i="0" u="none" strike="noStrike" cap="none">
                <a:solidFill>
                  <a:srgbClr val="3C3C3B"/>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grpSp>
        <p:nvGrpSpPr>
          <p:cNvPr id="81" name="Google Shape;81;p28"/>
          <p:cNvGrpSpPr/>
          <p:nvPr/>
        </p:nvGrpSpPr>
        <p:grpSpPr>
          <a:xfrm>
            <a:off x="576336" y="4610437"/>
            <a:ext cx="2222740" cy="283243"/>
            <a:chOff x="260075" y="6147250"/>
            <a:chExt cx="2222740" cy="377658"/>
          </a:xfrm>
        </p:grpSpPr>
        <p:sp>
          <p:nvSpPr>
            <p:cNvPr id="82" name="Google Shape;82;p28"/>
            <p:cNvSpPr/>
            <p:nvPr/>
          </p:nvSpPr>
          <p:spPr>
            <a:xfrm>
              <a:off x="260075" y="6147250"/>
              <a:ext cx="340990" cy="32400"/>
            </a:xfrm>
            <a:prstGeom prst="rect">
              <a:avLst/>
            </a:prstGeom>
            <a:solidFill>
              <a:srgbClr val="07B9D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053">
                <a:solidFill>
                  <a:srgbClr val="4AABC8"/>
                </a:solidFill>
                <a:latin typeface="Tahoma"/>
                <a:ea typeface="Tahoma"/>
                <a:cs typeface="Tahoma"/>
                <a:sym typeface="Tahoma"/>
              </a:endParaRPr>
            </a:p>
          </p:txBody>
        </p:sp>
        <p:sp>
          <p:nvSpPr>
            <p:cNvPr id="83" name="Google Shape;83;p28"/>
            <p:cNvSpPr txBox="1"/>
            <p:nvPr/>
          </p:nvSpPr>
          <p:spPr>
            <a:xfrm>
              <a:off x="427444" y="6263297"/>
              <a:ext cx="2055371" cy="26161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hu-HU" sz="675">
                  <a:solidFill>
                    <a:srgbClr val="868686"/>
                  </a:solidFill>
                  <a:latin typeface="Tahoma"/>
                  <a:ea typeface="Tahoma"/>
                  <a:cs typeface="Tahoma"/>
                  <a:sym typeface="Tahoma"/>
                </a:rPr>
                <a:t>  |  ET IS ET QUIA DOLENT ES ALICID QUASPED</a:t>
              </a:r>
              <a:endParaRPr/>
            </a:p>
          </p:txBody>
        </p:sp>
      </p:grpSp>
      <p:sp>
        <p:nvSpPr>
          <p:cNvPr id="84" name="Google Shape;84;p28"/>
          <p:cNvSpPr/>
          <p:nvPr/>
        </p:nvSpPr>
        <p:spPr>
          <a:xfrm>
            <a:off x="494740" y="4696376"/>
            <a:ext cx="314510" cy="19620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fld id="{00000000-1234-1234-1234-123412341234}" type="slidenum">
              <a:rPr lang="hu-HU" sz="675" b="0">
                <a:solidFill>
                  <a:srgbClr val="868686"/>
                </a:solidFill>
                <a:latin typeface="Tahoma"/>
                <a:ea typeface="Tahoma"/>
                <a:cs typeface="Tahoma"/>
                <a:sym typeface="Tahoma"/>
              </a:rPr>
              <a:t>‹#›</a:t>
            </a:fld>
            <a:endParaRPr sz="675" b="0">
              <a:solidFill>
                <a:srgbClr val="868686"/>
              </a:solidFill>
              <a:latin typeface="Tahoma"/>
              <a:ea typeface="Tahoma"/>
              <a:cs typeface="Tahoma"/>
              <a:sym typeface="Tahoma"/>
            </a:endParaRPr>
          </a:p>
        </p:txBody>
      </p:sp>
    </p:spTree>
  </p:cSld>
  <p:clrMapOvr>
    <a:masterClrMapping/>
  </p:clrMapOvr>
  <p:extLst>
    <p:ext uri="{DCECCB84-F9BA-43D5-87BE-67443E8EF086}">
      <p15:sldGuideLst xmlns:p15="http://schemas.microsoft.com/office/powerpoint/2012/main">
        <p15:guide id="1" pos="158">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3_Custom Layout">
  <p:cSld name="3_Custom Layout">
    <p:spTree>
      <p:nvGrpSpPr>
        <p:cNvPr id="1" name="Shape 85"/>
        <p:cNvGrpSpPr/>
        <p:nvPr/>
      </p:nvGrpSpPr>
      <p:grpSpPr>
        <a:xfrm>
          <a:off x="0" y="0"/>
          <a:ext cx="0" cy="0"/>
          <a:chOff x="0" y="0"/>
          <a:chExt cx="0" cy="0"/>
        </a:xfrm>
      </p:grpSpPr>
      <p:sp>
        <p:nvSpPr>
          <p:cNvPr id="86" name="Google Shape;86;p29" descr="A screenshot of a social media post&#10;&#10;Description automatically generated"/>
          <p:cNvSpPr/>
          <p:nvPr/>
        </p:nvSpPr>
        <p:spPr>
          <a:xfrm>
            <a:off x="0" y="0"/>
            <a:ext cx="9144000" cy="5143500"/>
          </a:xfrm>
          <a:prstGeom prst="rect">
            <a:avLst/>
          </a:prstGeom>
          <a:solidFill>
            <a:srgbClr val="FFFFFF"/>
          </a:solidFill>
          <a:ln>
            <a:noFill/>
          </a:ln>
        </p:spPr>
      </p:sp>
      <p:sp>
        <p:nvSpPr>
          <p:cNvPr id="87" name="Google Shape;87;p29"/>
          <p:cNvSpPr txBox="1">
            <a:spLocks noGrp="1"/>
          </p:cNvSpPr>
          <p:nvPr>
            <p:ph type="body" idx="1"/>
          </p:nvPr>
        </p:nvSpPr>
        <p:spPr>
          <a:xfrm>
            <a:off x="514985" y="1317226"/>
            <a:ext cx="2645686" cy="2870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675"/>
              </a:spcBef>
              <a:spcAft>
                <a:spcPts val="0"/>
              </a:spcAft>
              <a:buClr>
                <a:srgbClr val="3C3C3B"/>
              </a:buClr>
              <a:buSzPts val="1613"/>
              <a:buFont typeface="Arial"/>
              <a:buNone/>
              <a:defRPr sz="1612" b="0" i="0" u="none" strike="noStrike" cap="none">
                <a:solidFill>
                  <a:srgbClr val="3C3C3B"/>
                </a:solidFill>
                <a:latin typeface="Tahoma"/>
                <a:ea typeface="Tahoma"/>
                <a:cs typeface="Tahoma"/>
                <a:sym typeface="Tahoma"/>
              </a:defRPr>
            </a:lvl1pPr>
            <a:lvl2pPr marL="914400" marR="0" lvl="1" indent="-228600" algn="l" rtl="0">
              <a:lnSpc>
                <a:spcPct val="90000"/>
              </a:lnSpc>
              <a:spcBef>
                <a:spcPts val="337"/>
              </a:spcBef>
              <a:spcAft>
                <a:spcPts val="0"/>
              </a:spcAft>
              <a:buClr>
                <a:schemeClr val="dk1"/>
              </a:buClr>
              <a:buSzPts val="1620"/>
              <a:buFont typeface="Arial"/>
              <a:buNone/>
              <a:defRPr sz="1620" b="0" i="0" u="none" strike="noStrike" cap="none">
                <a:solidFill>
                  <a:schemeClr val="dk1"/>
                </a:solidFill>
                <a:latin typeface="Tahoma"/>
                <a:ea typeface="Tahoma"/>
                <a:cs typeface="Tahoma"/>
                <a:sym typeface="Tahoma"/>
              </a:defRPr>
            </a:lvl2pPr>
            <a:lvl3pPr marL="1371600" marR="0" lvl="2" indent="-228600" algn="l" rtl="0">
              <a:lnSpc>
                <a:spcPct val="90000"/>
              </a:lnSpc>
              <a:spcBef>
                <a:spcPts val="337"/>
              </a:spcBef>
              <a:spcAft>
                <a:spcPts val="0"/>
              </a:spcAft>
              <a:buClr>
                <a:schemeClr val="dk1"/>
              </a:buClr>
              <a:buSzPts val="1350"/>
              <a:buFont typeface="Arial"/>
              <a:buNone/>
              <a:defRPr sz="1350" b="0" i="0" u="none" strike="noStrike" cap="none">
                <a:solidFill>
                  <a:schemeClr val="dk1"/>
                </a:solidFill>
                <a:latin typeface="Tahoma"/>
                <a:ea typeface="Tahoma"/>
                <a:cs typeface="Tahoma"/>
                <a:sym typeface="Tahoma"/>
              </a:defRPr>
            </a:lvl3pPr>
            <a:lvl4pPr marL="1828800" marR="0" lvl="3" indent="-228600" algn="l" rtl="0">
              <a:lnSpc>
                <a:spcPct val="90000"/>
              </a:lnSpc>
              <a:spcBef>
                <a:spcPts val="337"/>
              </a:spcBef>
              <a:spcAft>
                <a:spcPts val="0"/>
              </a:spcAft>
              <a:buClr>
                <a:schemeClr val="dk1"/>
              </a:buClr>
              <a:buSzPts val="1215"/>
              <a:buFont typeface="Arial"/>
              <a:buNone/>
              <a:defRPr sz="1215" b="0" i="0" u="none" strike="noStrike" cap="none">
                <a:solidFill>
                  <a:schemeClr val="dk1"/>
                </a:solidFill>
                <a:latin typeface="Tahoma"/>
                <a:ea typeface="Tahoma"/>
                <a:cs typeface="Tahoma"/>
                <a:sym typeface="Tahoma"/>
              </a:defRPr>
            </a:lvl4pPr>
            <a:lvl5pPr marL="2286000" marR="0" lvl="4" indent="-228600" algn="l" rtl="0">
              <a:lnSpc>
                <a:spcPct val="90000"/>
              </a:lnSpc>
              <a:spcBef>
                <a:spcPts val="337"/>
              </a:spcBef>
              <a:spcAft>
                <a:spcPts val="0"/>
              </a:spcAft>
              <a:buClr>
                <a:schemeClr val="dk1"/>
              </a:buClr>
              <a:buSzPts val="1215"/>
              <a:buFont typeface="Arial"/>
              <a:buNone/>
              <a:defRPr sz="1215" b="0" i="0" u="none" strike="noStrike" cap="none">
                <a:solidFill>
                  <a:schemeClr val="dk1"/>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88" name="Google Shape;88;p29"/>
          <p:cNvSpPr txBox="1">
            <a:spLocks noGrp="1"/>
          </p:cNvSpPr>
          <p:nvPr>
            <p:ph type="body" idx="2"/>
          </p:nvPr>
        </p:nvSpPr>
        <p:spPr>
          <a:xfrm>
            <a:off x="514985" y="1121418"/>
            <a:ext cx="2645686" cy="17148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675"/>
              </a:spcBef>
              <a:spcAft>
                <a:spcPts val="0"/>
              </a:spcAft>
              <a:buClr>
                <a:schemeClr val="dk1"/>
              </a:buClr>
              <a:buSzPts val="1088"/>
              <a:buFont typeface="Arial"/>
              <a:buNone/>
              <a:defRPr sz="1088" b="0" i="0" u="none" strike="noStrike" cap="none">
                <a:solidFill>
                  <a:schemeClr val="dk1"/>
                </a:solidFill>
                <a:latin typeface="Tahoma"/>
                <a:ea typeface="Tahoma"/>
                <a:cs typeface="Tahoma"/>
                <a:sym typeface="Tahoma"/>
              </a:defRPr>
            </a:lvl1pPr>
            <a:lvl2pPr marL="914400" marR="0" lvl="1" indent="-228600" algn="l" rtl="0">
              <a:lnSpc>
                <a:spcPct val="90000"/>
              </a:lnSpc>
              <a:spcBef>
                <a:spcPts val="337"/>
              </a:spcBef>
              <a:spcAft>
                <a:spcPts val="0"/>
              </a:spcAft>
              <a:buClr>
                <a:schemeClr val="dk1"/>
              </a:buClr>
              <a:buSzPts val="1620"/>
              <a:buFont typeface="Arial"/>
              <a:buNone/>
              <a:defRPr sz="1620" b="0" i="0" u="none" strike="noStrike" cap="none">
                <a:solidFill>
                  <a:schemeClr val="dk1"/>
                </a:solidFill>
                <a:latin typeface="Tahoma"/>
                <a:ea typeface="Tahoma"/>
                <a:cs typeface="Tahoma"/>
                <a:sym typeface="Tahoma"/>
              </a:defRPr>
            </a:lvl2pPr>
            <a:lvl3pPr marL="1371600" marR="0" lvl="2" indent="-228600" algn="l" rtl="0">
              <a:lnSpc>
                <a:spcPct val="90000"/>
              </a:lnSpc>
              <a:spcBef>
                <a:spcPts val="337"/>
              </a:spcBef>
              <a:spcAft>
                <a:spcPts val="0"/>
              </a:spcAft>
              <a:buClr>
                <a:schemeClr val="dk1"/>
              </a:buClr>
              <a:buSzPts val="1350"/>
              <a:buFont typeface="Arial"/>
              <a:buNone/>
              <a:defRPr sz="1350" b="0" i="0" u="none" strike="noStrike" cap="none">
                <a:solidFill>
                  <a:schemeClr val="dk1"/>
                </a:solidFill>
                <a:latin typeface="Tahoma"/>
                <a:ea typeface="Tahoma"/>
                <a:cs typeface="Tahoma"/>
                <a:sym typeface="Tahoma"/>
              </a:defRPr>
            </a:lvl3pPr>
            <a:lvl4pPr marL="1828800" marR="0" lvl="3" indent="-228600" algn="l" rtl="0">
              <a:lnSpc>
                <a:spcPct val="90000"/>
              </a:lnSpc>
              <a:spcBef>
                <a:spcPts val="337"/>
              </a:spcBef>
              <a:spcAft>
                <a:spcPts val="0"/>
              </a:spcAft>
              <a:buClr>
                <a:schemeClr val="dk1"/>
              </a:buClr>
              <a:buSzPts val="1215"/>
              <a:buFont typeface="Arial"/>
              <a:buNone/>
              <a:defRPr sz="1215" b="0" i="0" u="none" strike="noStrike" cap="none">
                <a:solidFill>
                  <a:schemeClr val="dk1"/>
                </a:solidFill>
                <a:latin typeface="Tahoma"/>
                <a:ea typeface="Tahoma"/>
                <a:cs typeface="Tahoma"/>
                <a:sym typeface="Tahoma"/>
              </a:defRPr>
            </a:lvl4pPr>
            <a:lvl5pPr marL="2286000" marR="0" lvl="4" indent="-228600" algn="l" rtl="0">
              <a:lnSpc>
                <a:spcPct val="90000"/>
              </a:lnSpc>
              <a:spcBef>
                <a:spcPts val="337"/>
              </a:spcBef>
              <a:spcAft>
                <a:spcPts val="0"/>
              </a:spcAft>
              <a:buClr>
                <a:schemeClr val="dk1"/>
              </a:buClr>
              <a:buSzPts val="1215"/>
              <a:buFont typeface="Arial"/>
              <a:buNone/>
              <a:defRPr sz="1215" b="0" i="0" u="none" strike="noStrike" cap="none">
                <a:solidFill>
                  <a:schemeClr val="dk1"/>
                </a:solidFill>
                <a:latin typeface="Tahoma"/>
                <a:ea typeface="Tahoma"/>
                <a:cs typeface="Tahoma"/>
                <a:sym typeface="Tahoma"/>
              </a:defRPr>
            </a:lvl5pPr>
            <a:lvl6pPr marL="2743200" marR="0" lvl="5"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6pPr>
            <a:lvl7pPr marL="3200400" marR="0" lvl="6"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7pPr>
            <a:lvl8pPr marL="3657600" marR="0" lvl="7"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8pPr>
            <a:lvl9pPr marL="4114800" marR="0" lvl="8" indent="-305752" algn="l" rtl="0">
              <a:lnSpc>
                <a:spcPct val="90000"/>
              </a:lnSpc>
              <a:spcBef>
                <a:spcPts val="337"/>
              </a:spcBef>
              <a:spcAft>
                <a:spcPts val="0"/>
              </a:spcAft>
              <a:buClr>
                <a:schemeClr val="dk1"/>
              </a:buClr>
              <a:buSzPts val="1215"/>
              <a:buFont typeface="Arial"/>
              <a:buChar char="•"/>
              <a:defRPr sz="1215" b="0" i="0" u="none" strike="noStrike" cap="none">
                <a:solidFill>
                  <a:schemeClr val="dk1"/>
                </a:solidFill>
                <a:latin typeface="Tahoma"/>
                <a:ea typeface="Tahoma"/>
                <a:cs typeface="Tahoma"/>
                <a:sym typeface="Tahoma"/>
              </a:defRPr>
            </a:lvl9pPr>
          </a:lstStyle>
          <a:p>
            <a:endParaRPr/>
          </a:p>
        </p:txBody>
      </p:sp>
      <p:sp>
        <p:nvSpPr>
          <p:cNvPr id="89" name="Google Shape;89;p29"/>
          <p:cNvSpPr>
            <a:spLocks noGrp="1"/>
          </p:cNvSpPr>
          <p:nvPr>
            <p:ph type="tbl" idx="3"/>
          </p:nvPr>
        </p:nvSpPr>
        <p:spPr>
          <a:xfrm>
            <a:off x="239486" y="1769270"/>
            <a:ext cx="8643256" cy="2917031"/>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Clr>
                <a:schemeClr val="dk1"/>
              </a:buClr>
              <a:buSzPts val="750"/>
              <a:buFont typeface="Tahoma"/>
              <a:buNone/>
              <a:defRPr sz="750" b="0" i="0" u="none" strike="noStrike" cap="none">
                <a:solidFill>
                  <a:schemeClr val="dk1"/>
                </a:solidFill>
                <a:latin typeface="Tahoma"/>
                <a:ea typeface="Tahoma"/>
                <a:cs typeface="Tahoma"/>
                <a:sym typeface="Tahoma"/>
              </a:defRPr>
            </a:lvl1pPr>
            <a:lvl2pPr marR="0" lvl="1" algn="l" rtl="0">
              <a:spcBef>
                <a:spcPts val="0"/>
              </a:spcBef>
              <a:spcAft>
                <a:spcPts val="0"/>
              </a:spcAft>
              <a:buSzPts val="1400"/>
              <a:buNone/>
              <a:defRPr sz="1215" b="0" i="0" u="none" strike="noStrike" cap="none">
                <a:solidFill>
                  <a:schemeClr val="dk1"/>
                </a:solidFill>
                <a:latin typeface="Tahoma"/>
                <a:ea typeface="Tahoma"/>
                <a:cs typeface="Tahoma"/>
                <a:sym typeface="Tahoma"/>
              </a:defRPr>
            </a:lvl2pPr>
            <a:lvl3pPr marR="0" lvl="2" algn="l" rtl="0">
              <a:spcBef>
                <a:spcPts val="0"/>
              </a:spcBef>
              <a:spcAft>
                <a:spcPts val="0"/>
              </a:spcAft>
              <a:buSzPts val="1400"/>
              <a:buNone/>
              <a:defRPr sz="1215" b="0" i="0" u="none" strike="noStrike" cap="none">
                <a:solidFill>
                  <a:schemeClr val="dk1"/>
                </a:solidFill>
                <a:latin typeface="Tahoma"/>
                <a:ea typeface="Tahoma"/>
                <a:cs typeface="Tahoma"/>
                <a:sym typeface="Tahoma"/>
              </a:defRPr>
            </a:lvl3pPr>
            <a:lvl4pPr marR="0" lvl="3" algn="l" rtl="0">
              <a:spcBef>
                <a:spcPts val="0"/>
              </a:spcBef>
              <a:spcAft>
                <a:spcPts val="0"/>
              </a:spcAft>
              <a:buSzPts val="1400"/>
              <a:buNone/>
              <a:defRPr sz="1215" b="0" i="0" u="none" strike="noStrike" cap="none">
                <a:solidFill>
                  <a:schemeClr val="dk1"/>
                </a:solidFill>
                <a:latin typeface="Tahoma"/>
                <a:ea typeface="Tahoma"/>
                <a:cs typeface="Tahoma"/>
                <a:sym typeface="Tahoma"/>
              </a:defRPr>
            </a:lvl4pPr>
            <a:lvl5pPr marR="0" lvl="4" algn="l" rtl="0">
              <a:spcBef>
                <a:spcPts val="0"/>
              </a:spcBef>
              <a:spcAft>
                <a:spcPts val="0"/>
              </a:spcAft>
              <a:buSzPts val="1400"/>
              <a:buNone/>
              <a:defRPr sz="1215" b="0" i="0" u="none" strike="noStrike" cap="none">
                <a:solidFill>
                  <a:schemeClr val="dk1"/>
                </a:solidFill>
                <a:latin typeface="Tahoma"/>
                <a:ea typeface="Tahoma"/>
                <a:cs typeface="Tahoma"/>
                <a:sym typeface="Tahoma"/>
              </a:defRPr>
            </a:lvl5pPr>
            <a:lvl6pPr marR="0" lvl="5" algn="l" rtl="0">
              <a:spcBef>
                <a:spcPts val="0"/>
              </a:spcBef>
              <a:spcAft>
                <a:spcPts val="0"/>
              </a:spcAft>
              <a:buSzPts val="1400"/>
              <a:buNone/>
              <a:defRPr sz="1215" b="0" i="0" u="none" strike="noStrike" cap="none">
                <a:solidFill>
                  <a:schemeClr val="dk1"/>
                </a:solidFill>
                <a:latin typeface="Tahoma"/>
                <a:ea typeface="Tahoma"/>
                <a:cs typeface="Tahoma"/>
                <a:sym typeface="Tahoma"/>
              </a:defRPr>
            </a:lvl6pPr>
            <a:lvl7pPr marR="0" lvl="6" algn="l" rtl="0">
              <a:spcBef>
                <a:spcPts val="0"/>
              </a:spcBef>
              <a:spcAft>
                <a:spcPts val="0"/>
              </a:spcAft>
              <a:buSzPts val="1400"/>
              <a:buNone/>
              <a:defRPr sz="1215" b="0" i="0" u="none" strike="noStrike" cap="none">
                <a:solidFill>
                  <a:schemeClr val="dk1"/>
                </a:solidFill>
                <a:latin typeface="Tahoma"/>
                <a:ea typeface="Tahoma"/>
                <a:cs typeface="Tahoma"/>
                <a:sym typeface="Tahoma"/>
              </a:defRPr>
            </a:lvl7pPr>
            <a:lvl8pPr marR="0" lvl="7" algn="l" rtl="0">
              <a:spcBef>
                <a:spcPts val="0"/>
              </a:spcBef>
              <a:spcAft>
                <a:spcPts val="0"/>
              </a:spcAft>
              <a:buSzPts val="1400"/>
              <a:buNone/>
              <a:defRPr sz="1215" b="0" i="0" u="none" strike="noStrike" cap="none">
                <a:solidFill>
                  <a:schemeClr val="dk1"/>
                </a:solidFill>
                <a:latin typeface="Tahoma"/>
                <a:ea typeface="Tahoma"/>
                <a:cs typeface="Tahoma"/>
                <a:sym typeface="Tahoma"/>
              </a:defRPr>
            </a:lvl8pPr>
            <a:lvl9pPr marR="0" lvl="8" algn="l" rtl="0">
              <a:spcBef>
                <a:spcPts val="0"/>
              </a:spcBef>
              <a:spcAft>
                <a:spcPts val="0"/>
              </a:spcAft>
              <a:buSzPts val="1400"/>
              <a:buNone/>
              <a:defRPr sz="1215" b="0" i="0" u="none" strike="noStrike" cap="none">
                <a:solidFill>
                  <a:schemeClr val="dk1"/>
                </a:solidFill>
                <a:latin typeface="Tahoma"/>
                <a:ea typeface="Tahoma"/>
                <a:cs typeface="Tahoma"/>
                <a:sym typeface="Tahoma"/>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5511">
          <p15:clr>
            <a:srgbClr val="F26B43"/>
          </p15:clr>
        </p15:guide>
        <p15:guide id="2" pos="32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accommodation@sze.h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problema@sth.sze.hu"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help.sze.hu/"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mailto:accommodation@sze.hu" TargetMode="External"/><Relationship Id="rId5" Type="http://schemas.openxmlformats.org/officeDocument/2006/relationships/hyperlink" Target="mailto:promlema@sth.sze.hu" TargetMode="External"/><Relationship Id="rId4" Type="http://schemas.openxmlformats.org/officeDocument/2006/relationships/hyperlink" Target="mailto:kartya@sze.hu"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accommodation@sze.h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accommodation@sze.h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mailto:kartya@sze.hu"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
          <p:cNvSpPr txBox="1">
            <a:spLocks noGrp="1"/>
          </p:cNvSpPr>
          <p:nvPr>
            <p:ph type="body" idx="1"/>
          </p:nvPr>
        </p:nvSpPr>
        <p:spPr>
          <a:xfrm>
            <a:off x="547554" y="1791368"/>
            <a:ext cx="3905467" cy="57445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242943"/>
              </a:buClr>
              <a:buSzPts val="2400"/>
              <a:buFont typeface="Tahoma"/>
              <a:buNone/>
            </a:pPr>
            <a:r>
              <a:rPr lang="hu-HU" sz="2400">
                <a:solidFill>
                  <a:srgbClr val="242943"/>
                </a:solidFill>
              </a:rPr>
              <a:t>Good to know about the Dormitories</a:t>
            </a:r>
            <a:endParaRPr sz="2400">
              <a:solidFill>
                <a:srgbClr val="242943"/>
              </a:solidFill>
            </a:endParaRPr>
          </a:p>
        </p:txBody>
      </p:sp>
      <p:sp>
        <p:nvSpPr>
          <p:cNvPr id="95" name="Google Shape;95;p1"/>
          <p:cNvSpPr txBox="1">
            <a:spLocks noGrp="1"/>
          </p:cNvSpPr>
          <p:nvPr>
            <p:ph type="body" idx="3"/>
          </p:nvPr>
        </p:nvSpPr>
        <p:spPr>
          <a:xfrm>
            <a:off x="547554" y="2625756"/>
            <a:ext cx="4321989" cy="43872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414042"/>
              </a:buClr>
              <a:buSzPts val="1400"/>
              <a:buFont typeface="Tahoma"/>
              <a:buNone/>
            </a:pPr>
            <a:r>
              <a:rPr lang="hu-HU" sz="1400"/>
              <a:t>Administrative information for international students</a:t>
            </a:r>
            <a:endParaRPr sz="1400"/>
          </a:p>
          <a:p>
            <a:pPr marL="0" lvl="0" indent="0" algn="l" rtl="0">
              <a:lnSpc>
                <a:spcPct val="100000"/>
              </a:lnSpc>
              <a:spcBef>
                <a:spcPts val="450"/>
              </a:spcBef>
              <a:spcAft>
                <a:spcPts val="0"/>
              </a:spcAft>
              <a:buClr>
                <a:srgbClr val="414042"/>
              </a:buClr>
              <a:buSzPts val="975"/>
              <a:buFont typeface="Tahoma"/>
              <a:buNone/>
            </a:pPr>
            <a:endParaRPr/>
          </a:p>
        </p:txBody>
      </p:sp>
      <p:pic>
        <p:nvPicPr>
          <p:cNvPr id="96" name="Google Shape;96;p1" descr="https://kollegium.sze.hu/files/gallery/2017-34/FB_IMG_1501818841731.jpg"/>
          <p:cNvPicPr preferRelativeResize="0"/>
          <p:nvPr/>
        </p:nvPicPr>
        <p:blipFill rotWithShape="1">
          <a:blip r:embed="rId3">
            <a:alphaModFix/>
          </a:blip>
          <a:srcRect/>
          <a:stretch/>
        </p:blipFill>
        <p:spPr>
          <a:xfrm>
            <a:off x="5293633" y="1082372"/>
            <a:ext cx="3850367" cy="256691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9"/>
          <p:cNvSpPr txBox="1">
            <a:spLocks noGrp="1"/>
          </p:cNvSpPr>
          <p:nvPr>
            <p:ph type="body" idx="2"/>
          </p:nvPr>
        </p:nvSpPr>
        <p:spPr>
          <a:xfrm>
            <a:off x="2351397" y="711155"/>
            <a:ext cx="4441200" cy="3519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242943"/>
              </a:buClr>
              <a:buSzPts val="1800"/>
              <a:buNone/>
            </a:pPr>
            <a:r>
              <a:rPr lang="hu-HU" sz="1800" b="1" cap="small">
                <a:solidFill>
                  <a:srgbClr val="242943"/>
                </a:solidFill>
              </a:rPr>
              <a:t>Dormitory Fee – Erasmus Students</a:t>
            </a:r>
            <a:endParaRPr sz="1800" b="1" cap="small">
              <a:solidFill>
                <a:srgbClr val="242943"/>
              </a:solidFill>
            </a:endParaRPr>
          </a:p>
          <a:p>
            <a:pPr marL="0" lvl="0" indent="0" algn="l" rtl="0">
              <a:lnSpc>
                <a:spcPct val="90000"/>
              </a:lnSpc>
              <a:spcBef>
                <a:spcPts val="675"/>
              </a:spcBef>
              <a:spcAft>
                <a:spcPts val="0"/>
              </a:spcAft>
              <a:buClr>
                <a:schemeClr val="dk1"/>
              </a:buClr>
              <a:buSzPts val="1088"/>
              <a:buNone/>
            </a:pPr>
            <a:endParaRPr/>
          </a:p>
        </p:txBody>
      </p:sp>
      <p:sp>
        <p:nvSpPr>
          <p:cNvPr id="153" name="Google Shape;153;p9"/>
          <p:cNvSpPr txBox="1"/>
          <p:nvPr/>
        </p:nvSpPr>
        <p:spPr>
          <a:xfrm>
            <a:off x="584250" y="1448100"/>
            <a:ext cx="7975500" cy="2247300"/>
          </a:xfrm>
          <a:prstGeom prst="rect">
            <a:avLst/>
          </a:prstGeom>
          <a:noFill/>
          <a:ln>
            <a:noFill/>
          </a:ln>
        </p:spPr>
        <p:txBody>
          <a:bodyPr spcFirstLastPara="1" wrap="square" lIns="91425" tIns="45700" rIns="91425" bIns="45700" anchor="t" anchorCtr="0">
            <a:spAutoFit/>
          </a:bodyPr>
          <a:lstStyle/>
          <a:p>
            <a:pPr marL="457200" marR="0" lvl="0" indent="-317500" algn="just" rtl="0">
              <a:lnSpc>
                <a:spcPct val="150000"/>
              </a:lnSpc>
              <a:spcBef>
                <a:spcPts val="0"/>
              </a:spcBef>
              <a:spcAft>
                <a:spcPts val="0"/>
              </a:spcAft>
              <a:buClr>
                <a:schemeClr val="dk2"/>
              </a:buClr>
              <a:buSzPts val="1400"/>
              <a:buFont typeface="Tahoma"/>
              <a:buChar char="●"/>
            </a:pPr>
            <a:r>
              <a:rPr lang="hu-HU" sz="1400">
                <a:solidFill>
                  <a:schemeClr val="dk2"/>
                </a:solidFill>
                <a:latin typeface="Tahoma"/>
                <a:ea typeface="Tahoma"/>
                <a:cs typeface="Tahoma"/>
                <a:sym typeface="Tahoma"/>
              </a:rPr>
              <a:t>You have to pay the first month before arriving to the dormitory. If you decide to stay for the semester after the first month you need to pay the rest (4 months fee in one amount).</a:t>
            </a:r>
            <a:endParaRPr/>
          </a:p>
          <a:p>
            <a:pPr marL="457200" marR="0" lvl="0" indent="-317500" algn="just" rtl="0">
              <a:lnSpc>
                <a:spcPct val="150000"/>
              </a:lnSpc>
              <a:spcBef>
                <a:spcPts val="0"/>
              </a:spcBef>
              <a:spcAft>
                <a:spcPts val="0"/>
              </a:spcAft>
              <a:buClr>
                <a:schemeClr val="dk2"/>
              </a:buClr>
              <a:buSzPts val="1400"/>
              <a:buFont typeface="Tahoma"/>
              <a:buChar char="●"/>
            </a:pPr>
            <a:r>
              <a:rPr lang="hu-HU" sz="1400">
                <a:solidFill>
                  <a:schemeClr val="dk2"/>
                </a:solidFill>
                <a:latin typeface="Tahoma"/>
                <a:ea typeface="Tahoma"/>
                <a:cs typeface="Tahoma"/>
                <a:sym typeface="Tahoma"/>
              </a:rPr>
              <a:t>Unfortunately we can’t count half months or so. If you stay a day in the dorm we have to charge the whole month fee (according to the dormitory policy).</a:t>
            </a:r>
            <a:endParaRPr/>
          </a:p>
          <a:p>
            <a:pPr marL="457200" marR="0" lvl="0" indent="-317500" algn="just" rtl="0">
              <a:lnSpc>
                <a:spcPct val="150000"/>
              </a:lnSpc>
              <a:spcBef>
                <a:spcPts val="0"/>
              </a:spcBef>
              <a:spcAft>
                <a:spcPts val="0"/>
              </a:spcAft>
              <a:buClr>
                <a:schemeClr val="dk2"/>
              </a:buClr>
              <a:buSzPts val="1400"/>
              <a:buFont typeface="Tahoma"/>
              <a:buChar char="●"/>
            </a:pPr>
            <a:r>
              <a:rPr lang="hu-HU" sz="1400">
                <a:solidFill>
                  <a:schemeClr val="dk2"/>
                </a:solidFill>
                <a:latin typeface="Tahoma"/>
                <a:ea typeface="Tahoma"/>
                <a:cs typeface="Tahoma"/>
                <a:sym typeface="Tahoma"/>
              </a:rPr>
              <a:t>If you decide to leave the dorm </a:t>
            </a:r>
            <a:r>
              <a:rPr lang="hu-HU" sz="1400" b="1">
                <a:solidFill>
                  <a:schemeClr val="dk2"/>
                </a:solidFill>
                <a:latin typeface="Tahoma"/>
                <a:ea typeface="Tahoma"/>
                <a:cs typeface="Tahoma"/>
                <a:sym typeface="Tahoma"/>
              </a:rPr>
              <a:t>within the first month</a:t>
            </a:r>
            <a:r>
              <a:rPr lang="hu-HU" sz="1400">
                <a:solidFill>
                  <a:schemeClr val="dk2"/>
                </a:solidFill>
                <a:latin typeface="Tahoma"/>
                <a:ea typeface="Tahoma"/>
                <a:cs typeface="Tahoma"/>
                <a:sym typeface="Tahoma"/>
              </a:rPr>
              <a:t>, you don’t need to pay for the rest.</a:t>
            </a:r>
            <a:endParaRPr/>
          </a:p>
          <a:p>
            <a:pPr marL="457200" marR="0" lvl="0" indent="-317500" algn="just" rtl="0">
              <a:lnSpc>
                <a:spcPct val="150000"/>
              </a:lnSpc>
              <a:spcBef>
                <a:spcPts val="0"/>
              </a:spcBef>
              <a:spcAft>
                <a:spcPts val="0"/>
              </a:spcAft>
              <a:buClr>
                <a:schemeClr val="dk2"/>
              </a:buClr>
              <a:buSzPts val="1400"/>
              <a:buFont typeface="Tahoma"/>
              <a:buChar char="●"/>
            </a:pPr>
            <a:r>
              <a:rPr lang="hu-HU" sz="1400">
                <a:solidFill>
                  <a:schemeClr val="dk2"/>
                </a:solidFill>
                <a:latin typeface="Tahoma"/>
                <a:ea typeface="Tahoma"/>
                <a:cs typeface="Tahoma"/>
                <a:sym typeface="Tahoma"/>
              </a:rPr>
              <a:t>If you decide to leave the dorm </a:t>
            </a:r>
            <a:r>
              <a:rPr lang="hu-HU" sz="1400" b="1">
                <a:solidFill>
                  <a:schemeClr val="dk2"/>
                </a:solidFill>
                <a:latin typeface="Tahoma"/>
                <a:ea typeface="Tahoma"/>
                <a:cs typeface="Tahoma"/>
                <a:sym typeface="Tahoma"/>
              </a:rPr>
              <a:t>after the first month</a:t>
            </a:r>
            <a:r>
              <a:rPr lang="hu-HU" sz="1400">
                <a:solidFill>
                  <a:schemeClr val="dk2"/>
                </a:solidFill>
                <a:latin typeface="Tahoma"/>
                <a:ea typeface="Tahoma"/>
                <a:cs typeface="Tahoma"/>
                <a:sym typeface="Tahoma"/>
              </a:rPr>
              <a:t>, we cannot pay back the rest.</a:t>
            </a:r>
            <a:endParaRPr sz="1400">
              <a:solidFill>
                <a:schemeClr val="dk2"/>
              </a:solidFill>
              <a:latin typeface="Tahoma"/>
              <a:ea typeface="Tahoma"/>
              <a:cs typeface="Tahoma"/>
              <a:sym typeface="Tahoma"/>
            </a:endParaRPr>
          </a:p>
          <a:p>
            <a:pPr marL="457200" lvl="0" indent="0" algn="just" rtl="0">
              <a:lnSpc>
                <a:spcPct val="150000"/>
              </a:lnSpc>
              <a:spcBef>
                <a:spcPts val="0"/>
              </a:spcBef>
              <a:spcAft>
                <a:spcPts val="0"/>
              </a:spcAft>
              <a:buNone/>
            </a:pPr>
            <a:endParaRPr b="1" i="1">
              <a:solidFill>
                <a:schemeClr val="dk2"/>
              </a:solidFill>
              <a:latin typeface="Tahoma"/>
              <a:ea typeface="Tahoma"/>
              <a:cs typeface="Tahoma"/>
              <a:sym typeface="Tahom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g27626d56fa7_0_6"/>
          <p:cNvSpPr txBox="1">
            <a:spLocks noGrp="1"/>
          </p:cNvSpPr>
          <p:nvPr>
            <p:ph type="body" idx="2"/>
          </p:nvPr>
        </p:nvSpPr>
        <p:spPr>
          <a:xfrm>
            <a:off x="2351397" y="711155"/>
            <a:ext cx="4441200" cy="3519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242943"/>
              </a:buClr>
              <a:buSzPts val="1800"/>
              <a:buNone/>
            </a:pPr>
            <a:r>
              <a:rPr lang="hu-HU" sz="1800" b="1" cap="small">
                <a:solidFill>
                  <a:srgbClr val="242943"/>
                </a:solidFill>
              </a:rPr>
              <a:t>Deadlines of fees</a:t>
            </a:r>
            <a:endParaRPr sz="1800" b="1" cap="small">
              <a:solidFill>
                <a:srgbClr val="242943"/>
              </a:solidFill>
            </a:endParaRPr>
          </a:p>
          <a:p>
            <a:pPr marL="0" lvl="0" indent="0" algn="l" rtl="0">
              <a:lnSpc>
                <a:spcPct val="90000"/>
              </a:lnSpc>
              <a:spcBef>
                <a:spcPts val="675"/>
              </a:spcBef>
              <a:spcAft>
                <a:spcPts val="0"/>
              </a:spcAft>
              <a:buClr>
                <a:schemeClr val="dk1"/>
              </a:buClr>
              <a:buSzPts val="1088"/>
              <a:buNone/>
            </a:pPr>
            <a:endParaRPr/>
          </a:p>
        </p:txBody>
      </p:sp>
      <p:sp>
        <p:nvSpPr>
          <p:cNvPr id="159" name="Google Shape;159;g27626d56fa7_0_6"/>
          <p:cNvSpPr txBox="1"/>
          <p:nvPr/>
        </p:nvSpPr>
        <p:spPr>
          <a:xfrm>
            <a:off x="584250" y="1063050"/>
            <a:ext cx="7975500" cy="2893800"/>
          </a:xfrm>
          <a:prstGeom prst="rect">
            <a:avLst/>
          </a:prstGeom>
          <a:noFill/>
          <a:ln>
            <a:noFill/>
          </a:ln>
        </p:spPr>
        <p:txBody>
          <a:bodyPr spcFirstLastPara="1" wrap="square" lIns="91425" tIns="45700" rIns="91425" bIns="45700" anchor="t" anchorCtr="0">
            <a:spAutoFit/>
          </a:bodyPr>
          <a:lstStyle/>
          <a:p>
            <a:pPr marL="457200" marR="0" lvl="0" indent="0" algn="just" rtl="0">
              <a:lnSpc>
                <a:spcPct val="150000"/>
              </a:lnSpc>
              <a:spcBef>
                <a:spcPts val="0"/>
              </a:spcBef>
              <a:spcAft>
                <a:spcPts val="0"/>
              </a:spcAft>
              <a:buNone/>
            </a:pPr>
            <a:endParaRPr sz="1400">
              <a:solidFill>
                <a:schemeClr val="dk2"/>
              </a:solidFill>
              <a:latin typeface="Tahoma"/>
              <a:ea typeface="Tahoma"/>
              <a:cs typeface="Tahoma"/>
              <a:sym typeface="Tahoma"/>
            </a:endParaRPr>
          </a:p>
          <a:p>
            <a:pPr marL="457200" lvl="0" indent="-317500" algn="just" rtl="0">
              <a:lnSpc>
                <a:spcPct val="150000"/>
              </a:lnSpc>
              <a:spcBef>
                <a:spcPts val="0"/>
              </a:spcBef>
              <a:spcAft>
                <a:spcPts val="0"/>
              </a:spcAft>
              <a:buClr>
                <a:schemeClr val="dk2"/>
              </a:buClr>
              <a:buSzPts val="1400"/>
              <a:buFont typeface="Tahoma"/>
              <a:buChar char="●"/>
            </a:pPr>
            <a:r>
              <a:rPr lang="hu-HU">
                <a:solidFill>
                  <a:schemeClr val="dk2"/>
                </a:solidFill>
                <a:latin typeface="Tahoma"/>
                <a:ea typeface="Tahoma"/>
                <a:cs typeface="Tahoma"/>
                <a:sym typeface="Tahoma"/>
              </a:rPr>
              <a:t>Deposit and first month fee for Erasmus students:  </a:t>
            </a:r>
            <a:r>
              <a:rPr lang="hu-HU" b="1">
                <a:solidFill>
                  <a:schemeClr val="dk2"/>
                </a:solidFill>
                <a:latin typeface="Tahoma"/>
                <a:ea typeface="Tahoma"/>
                <a:cs typeface="Tahoma"/>
                <a:sym typeface="Tahoma"/>
              </a:rPr>
              <a:t>15.09.2023 </a:t>
            </a:r>
            <a:endParaRPr b="1">
              <a:solidFill>
                <a:schemeClr val="dk2"/>
              </a:solidFill>
              <a:latin typeface="Tahoma"/>
              <a:ea typeface="Tahoma"/>
              <a:cs typeface="Tahoma"/>
              <a:sym typeface="Tahoma"/>
            </a:endParaRPr>
          </a:p>
          <a:p>
            <a:pPr marL="457200" lvl="0" indent="457200" algn="just" rtl="0">
              <a:lnSpc>
                <a:spcPct val="150000"/>
              </a:lnSpc>
              <a:spcBef>
                <a:spcPts val="0"/>
              </a:spcBef>
              <a:spcAft>
                <a:spcPts val="0"/>
              </a:spcAft>
              <a:buNone/>
            </a:pPr>
            <a:r>
              <a:rPr lang="hu-HU" i="1">
                <a:solidFill>
                  <a:schemeClr val="dk2"/>
                </a:solidFill>
                <a:latin typeface="Tahoma"/>
                <a:ea typeface="Tahoma"/>
                <a:cs typeface="Tahoma"/>
                <a:sym typeface="Tahoma"/>
              </a:rPr>
              <a:t>We ask you to pay a security deposit of 20.000 HUF which will be paid back at the end of the semester in case you don’t cause any damage in your room or in the dormitory.</a:t>
            </a:r>
            <a:endParaRPr i="1">
              <a:solidFill>
                <a:schemeClr val="dk2"/>
              </a:solidFill>
              <a:latin typeface="Tahoma"/>
              <a:ea typeface="Tahoma"/>
              <a:cs typeface="Tahoma"/>
              <a:sym typeface="Tahoma"/>
            </a:endParaRPr>
          </a:p>
          <a:p>
            <a:pPr marL="457200" lvl="0" indent="457200" algn="just" rtl="0">
              <a:lnSpc>
                <a:spcPct val="150000"/>
              </a:lnSpc>
              <a:spcBef>
                <a:spcPts val="0"/>
              </a:spcBef>
              <a:spcAft>
                <a:spcPts val="0"/>
              </a:spcAft>
              <a:buNone/>
            </a:pPr>
            <a:r>
              <a:rPr lang="hu-HU" b="1" i="1">
                <a:solidFill>
                  <a:schemeClr val="dk2"/>
                </a:solidFill>
                <a:latin typeface="Tahoma"/>
                <a:ea typeface="Tahoma"/>
                <a:cs typeface="Tahoma"/>
                <a:sym typeface="Tahoma"/>
              </a:rPr>
              <a:t>If you arrive after the 15th of September you have 10 days to pay both the deposit and the first month dormitory fee</a:t>
            </a:r>
            <a:endParaRPr b="1" i="1">
              <a:solidFill>
                <a:schemeClr val="dk2"/>
              </a:solidFill>
              <a:latin typeface="Tahoma"/>
              <a:ea typeface="Tahoma"/>
              <a:cs typeface="Tahoma"/>
              <a:sym typeface="Tahoma"/>
            </a:endParaRPr>
          </a:p>
          <a:p>
            <a:pPr marL="457200" lvl="0" indent="457200" algn="just" rtl="0">
              <a:lnSpc>
                <a:spcPct val="150000"/>
              </a:lnSpc>
              <a:spcBef>
                <a:spcPts val="0"/>
              </a:spcBef>
              <a:spcAft>
                <a:spcPts val="0"/>
              </a:spcAft>
              <a:buNone/>
            </a:pPr>
            <a:endParaRPr b="1" i="1">
              <a:solidFill>
                <a:schemeClr val="dk2"/>
              </a:solidFill>
              <a:latin typeface="Tahoma"/>
              <a:ea typeface="Tahoma"/>
              <a:cs typeface="Tahoma"/>
              <a:sym typeface="Tahoma"/>
            </a:endParaRPr>
          </a:p>
          <a:p>
            <a:pPr marL="457200" lvl="0" indent="-317500" algn="just" rtl="0">
              <a:lnSpc>
                <a:spcPct val="150000"/>
              </a:lnSpc>
              <a:spcBef>
                <a:spcPts val="0"/>
              </a:spcBef>
              <a:spcAft>
                <a:spcPts val="0"/>
              </a:spcAft>
              <a:buClr>
                <a:schemeClr val="dk2"/>
              </a:buClr>
              <a:buSzPts val="1400"/>
              <a:buFont typeface="Tahoma"/>
              <a:buChar char="●"/>
            </a:pPr>
            <a:r>
              <a:rPr lang="hu-HU">
                <a:solidFill>
                  <a:schemeClr val="dk2"/>
                </a:solidFill>
                <a:latin typeface="Tahoma"/>
                <a:ea typeface="Tahoma"/>
                <a:cs typeface="Tahoma"/>
                <a:sym typeface="Tahoma"/>
              </a:rPr>
              <a:t>Deadline for the rest of the payment (months October-January)  </a:t>
            </a:r>
            <a:r>
              <a:rPr lang="hu-HU" b="1">
                <a:solidFill>
                  <a:schemeClr val="dk2"/>
                </a:solidFill>
                <a:latin typeface="Tahoma"/>
                <a:ea typeface="Tahoma"/>
                <a:cs typeface="Tahoma"/>
                <a:sym typeface="Tahoma"/>
              </a:rPr>
              <a:t>15.10.2023</a:t>
            </a:r>
            <a:endParaRPr b="1">
              <a:solidFill>
                <a:schemeClr val="dk2"/>
              </a:solidFill>
              <a:latin typeface="Tahoma"/>
              <a:ea typeface="Tahoma"/>
              <a:cs typeface="Tahoma"/>
              <a:sym typeface="Tahoma"/>
            </a:endParaRPr>
          </a:p>
          <a:p>
            <a:pPr marL="457200" lvl="0" indent="0" algn="just" rtl="0">
              <a:lnSpc>
                <a:spcPct val="150000"/>
              </a:lnSpc>
              <a:spcBef>
                <a:spcPts val="0"/>
              </a:spcBef>
              <a:spcAft>
                <a:spcPts val="0"/>
              </a:spcAft>
              <a:buNone/>
            </a:pPr>
            <a:endParaRPr b="1">
              <a:solidFill>
                <a:schemeClr val="dk2"/>
              </a:solidFill>
              <a:latin typeface="Tahoma"/>
              <a:ea typeface="Tahoma"/>
              <a:cs typeface="Tahoma"/>
              <a:sym typeface="Tahom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1"/>
          <p:cNvSpPr txBox="1">
            <a:spLocks noGrp="1"/>
          </p:cNvSpPr>
          <p:nvPr>
            <p:ph type="body" idx="2"/>
          </p:nvPr>
        </p:nvSpPr>
        <p:spPr>
          <a:xfrm>
            <a:off x="3140513" y="822254"/>
            <a:ext cx="2862974" cy="28646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242943"/>
              </a:buClr>
              <a:buSzPts val="1800"/>
              <a:buNone/>
            </a:pPr>
            <a:r>
              <a:rPr lang="hu-HU" sz="1800" b="1" cap="small">
                <a:solidFill>
                  <a:srgbClr val="242943"/>
                </a:solidFill>
              </a:rPr>
              <a:t>PAYMENT Information</a:t>
            </a:r>
            <a:endParaRPr sz="1800" b="1">
              <a:solidFill>
                <a:srgbClr val="242943"/>
              </a:solidFill>
            </a:endParaRPr>
          </a:p>
          <a:p>
            <a:pPr marL="0" lvl="0" indent="0" algn="l" rtl="0">
              <a:lnSpc>
                <a:spcPct val="90000"/>
              </a:lnSpc>
              <a:spcBef>
                <a:spcPts val="675"/>
              </a:spcBef>
              <a:spcAft>
                <a:spcPts val="0"/>
              </a:spcAft>
              <a:buClr>
                <a:schemeClr val="dk1"/>
              </a:buClr>
              <a:buSzPts val="1088"/>
              <a:buNone/>
            </a:pPr>
            <a:endParaRPr/>
          </a:p>
        </p:txBody>
      </p:sp>
      <p:sp>
        <p:nvSpPr>
          <p:cNvPr id="165" name="Google Shape;165;p11"/>
          <p:cNvSpPr txBox="1"/>
          <p:nvPr/>
        </p:nvSpPr>
        <p:spPr>
          <a:xfrm>
            <a:off x="690820" y="1351369"/>
            <a:ext cx="7762500" cy="3663300"/>
          </a:xfrm>
          <a:prstGeom prst="rect">
            <a:avLst/>
          </a:prstGeom>
          <a:noFill/>
          <a:ln>
            <a:noFill/>
          </a:ln>
        </p:spPr>
        <p:txBody>
          <a:bodyPr spcFirstLastPara="1" wrap="square" lIns="91425" tIns="45700" rIns="91425" bIns="45700" anchor="t" anchorCtr="0">
            <a:spAutoFit/>
          </a:bodyPr>
          <a:lstStyle/>
          <a:p>
            <a:pPr marL="285750" marR="0" lvl="0" indent="-285750" algn="l" rtl="0">
              <a:lnSpc>
                <a:spcPct val="150000"/>
              </a:lnSpc>
              <a:spcBef>
                <a:spcPts val="0"/>
              </a:spcBef>
              <a:spcAft>
                <a:spcPts val="0"/>
              </a:spcAft>
              <a:buClr>
                <a:schemeClr val="dk2"/>
              </a:buClr>
              <a:buSzPts val="1600"/>
              <a:buFont typeface="Arial"/>
              <a:buChar char="•"/>
            </a:pPr>
            <a:r>
              <a:rPr lang="hu-HU" sz="1600">
                <a:solidFill>
                  <a:schemeClr val="dk2"/>
                </a:solidFill>
                <a:latin typeface="Tahoma"/>
                <a:ea typeface="Tahoma"/>
                <a:cs typeface="Tahoma"/>
                <a:sym typeface="Tahoma"/>
              </a:rPr>
              <a:t>You can pay through </a:t>
            </a:r>
            <a:r>
              <a:rPr lang="hu-HU" sz="1600" b="1">
                <a:solidFill>
                  <a:schemeClr val="dk2"/>
                </a:solidFill>
                <a:latin typeface="Tahoma"/>
                <a:ea typeface="Tahoma"/>
                <a:cs typeface="Tahoma"/>
                <a:sym typeface="Tahoma"/>
              </a:rPr>
              <a:t>bank transfer</a:t>
            </a:r>
            <a:r>
              <a:rPr lang="hu-HU" sz="1600">
                <a:solidFill>
                  <a:schemeClr val="dk2"/>
                </a:solidFill>
                <a:latin typeface="Tahoma"/>
                <a:ea typeface="Tahoma"/>
                <a:cs typeface="Tahoma"/>
                <a:sym typeface="Tahoma"/>
              </a:rPr>
              <a:t> using the following information</a:t>
            </a:r>
            <a:endParaRPr sz="1600">
              <a:solidFill>
                <a:schemeClr val="dk2"/>
              </a:solidFill>
              <a:latin typeface="Tahoma"/>
              <a:ea typeface="Tahoma"/>
              <a:cs typeface="Tahoma"/>
              <a:sym typeface="Tahoma"/>
            </a:endParaRPr>
          </a:p>
          <a:p>
            <a:pPr marL="642366" marR="0" lvl="1" indent="-285750" algn="l" rtl="0">
              <a:lnSpc>
                <a:spcPct val="150000"/>
              </a:lnSpc>
              <a:spcBef>
                <a:spcPts val="0"/>
              </a:spcBef>
              <a:spcAft>
                <a:spcPts val="0"/>
              </a:spcAft>
              <a:buClr>
                <a:schemeClr val="dk2"/>
              </a:buClr>
              <a:buSzPts val="1600"/>
              <a:buFont typeface="Courier New"/>
              <a:buChar char="o"/>
            </a:pPr>
            <a:r>
              <a:rPr lang="hu-HU" sz="1600" b="0" i="0" u="none" strike="noStrike" cap="none">
                <a:solidFill>
                  <a:schemeClr val="dk2"/>
                </a:solidFill>
                <a:latin typeface="Tahoma"/>
                <a:ea typeface="Tahoma"/>
                <a:cs typeface="Tahoma"/>
                <a:sym typeface="Tahoma"/>
              </a:rPr>
              <a:t>IBAN: HU76 10300002-10801842-00014908 </a:t>
            </a:r>
            <a:endParaRPr/>
          </a:p>
          <a:p>
            <a:pPr marL="642366" marR="0" lvl="1" indent="-285750" algn="l" rtl="0">
              <a:lnSpc>
                <a:spcPct val="150000"/>
              </a:lnSpc>
              <a:spcBef>
                <a:spcPts val="0"/>
              </a:spcBef>
              <a:spcAft>
                <a:spcPts val="0"/>
              </a:spcAft>
              <a:buClr>
                <a:srgbClr val="FF0000"/>
              </a:buClr>
              <a:buSzPts val="1600"/>
              <a:buFont typeface="Courier New"/>
              <a:buChar char="o"/>
            </a:pPr>
            <a:r>
              <a:rPr lang="hu-HU" sz="1600" b="0" i="0" u="none" strike="noStrike" cap="none">
                <a:solidFill>
                  <a:srgbClr val="FF0000"/>
                </a:solidFill>
                <a:latin typeface="Tahoma"/>
                <a:ea typeface="Tahoma"/>
                <a:cs typeface="Tahoma"/>
                <a:sym typeface="Tahoma"/>
              </a:rPr>
              <a:t>SWIFT/BIC: MKKBHUHB</a:t>
            </a:r>
            <a:endParaRPr/>
          </a:p>
          <a:p>
            <a:pPr marL="642366" marR="0" lvl="1" indent="-285750" algn="l" rtl="0">
              <a:lnSpc>
                <a:spcPct val="150000"/>
              </a:lnSpc>
              <a:spcBef>
                <a:spcPts val="0"/>
              </a:spcBef>
              <a:spcAft>
                <a:spcPts val="0"/>
              </a:spcAft>
              <a:buClr>
                <a:srgbClr val="242943"/>
              </a:buClr>
              <a:buSzPts val="1600"/>
              <a:buFont typeface="Courier New"/>
              <a:buChar char="o"/>
            </a:pPr>
            <a:r>
              <a:rPr lang="hu-HU" sz="1600" b="0" i="0" u="none" strike="noStrike" cap="none">
                <a:solidFill>
                  <a:srgbClr val="242943"/>
                </a:solidFill>
                <a:latin typeface="Tahoma"/>
                <a:ea typeface="Tahoma"/>
                <a:cs typeface="Tahoma"/>
                <a:sym typeface="Tahoma"/>
              </a:rPr>
              <a:t>Comment: NAME, dorm fee, KOVH26009T</a:t>
            </a:r>
            <a:endParaRPr/>
          </a:p>
          <a:p>
            <a:pPr marL="642366" marR="0" lvl="1" indent="-285750" algn="l" rtl="0">
              <a:lnSpc>
                <a:spcPct val="150000"/>
              </a:lnSpc>
              <a:spcBef>
                <a:spcPts val="0"/>
              </a:spcBef>
              <a:spcAft>
                <a:spcPts val="0"/>
              </a:spcAft>
              <a:buClr>
                <a:schemeClr val="dk2"/>
              </a:buClr>
              <a:buSzPts val="1600"/>
              <a:buFont typeface="Courier New"/>
              <a:buChar char="o"/>
            </a:pPr>
            <a:r>
              <a:rPr lang="hu-HU" sz="1600" b="0" i="0" u="none" strike="noStrike" cap="none">
                <a:solidFill>
                  <a:schemeClr val="dk2"/>
                </a:solidFill>
                <a:latin typeface="Tahoma"/>
                <a:ea typeface="Tahoma"/>
                <a:cs typeface="Tahoma"/>
                <a:sym typeface="Tahoma"/>
              </a:rPr>
              <a:t>Or by </a:t>
            </a:r>
            <a:r>
              <a:rPr lang="hu-HU" sz="1600" b="1" i="0" u="none" strike="noStrike" cap="none">
                <a:solidFill>
                  <a:schemeClr val="dk2"/>
                </a:solidFill>
                <a:latin typeface="Tahoma"/>
                <a:ea typeface="Tahoma"/>
                <a:cs typeface="Tahoma"/>
                <a:sym typeface="Tahoma"/>
              </a:rPr>
              <a:t>postal cheque </a:t>
            </a:r>
            <a:r>
              <a:rPr lang="hu-HU" sz="1600" b="0" i="0" u="none" strike="noStrike" cap="none">
                <a:solidFill>
                  <a:schemeClr val="dk2"/>
                </a:solidFill>
                <a:latin typeface="Tahoma"/>
                <a:ea typeface="Tahoma"/>
                <a:cs typeface="Tahoma"/>
                <a:sym typeface="Tahoma"/>
              </a:rPr>
              <a:t>which you can pick up from the Accommodation Office during Office Hours</a:t>
            </a:r>
            <a:endParaRPr sz="1600" b="0" i="0" u="none" strike="noStrike" cap="none">
              <a:solidFill>
                <a:schemeClr val="dk2"/>
              </a:solidFill>
              <a:latin typeface="Tahoma"/>
              <a:ea typeface="Tahoma"/>
              <a:cs typeface="Tahoma"/>
              <a:sym typeface="Tahoma"/>
            </a:endParaRPr>
          </a:p>
          <a:p>
            <a:pPr marL="285750" marR="0" lvl="0" indent="-285750" algn="l" rtl="0">
              <a:lnSpc>
                <a:spcPct val="150000"/>
              </a:lnSpc>
              <a:spcBef>
                <a:spcPts val="0"/>
              </a:spcBef>
              <a:spcAft>
                <a:spcPts val="0"/>
              </a:spcAft>
              <a:buClr>
                <a:schemeClr val="dk2"/>
              </a:buClr>
              <a:buSzPts val="1600"/>
              <a:buFont typeface="Arial"/>
              <a:buChar char="•"/>
            </a:pPr>
            <a:r>
              <a:rPr lang="hu-HU" sz="1600" b="1">
                <a:solidFill>
                  <a:schemeClr val="dk2"/>
                </a:solidFill>
                <a:latin typeface="Tahoma"/>
                <a:ea typeface="Tahoma"/>
                <a:cs typeface="Tahoma"/>
                <a:sym typeface="Tahoma"/>
              </a:rPr>
              <a:t>Fees</a:t>
            </a:r>
            <a:r>
              <a:rPr lang="hu-HU" sz="1600">
                <a:solidFill>
                  <a:schemeClr val="dk2"/>
                </a:solidFill>
                <a:latin typeface="Tahoma"/>
                <a:ea typeface="Tahoma"/>
                <a:cs typeface="Tahoma"/>
                <a:sym typeface="Tahoma"/>
              </a:rPr>
              <a:t>:</a:t>
            </a:r>
            <a:endParaRPr/>
          </a:p>
          <a:p>
            <a:pPr marL="742950" marR="0" lvl="1" indent="-285750" algn="l" rtl="0">
              <a:lnSpc>
                <a:spcPct val="150000"/>
              </a:lnSpc>
              <a:spcBef>
                <a:spcPts val="0"/>
              </a:spcBef>
              <a:spcAft>
                <a:spcPts val="0"/>
              </a:spcAft>
              <a:buClr>
                <a:schemeClr val="dk2"/>
              </a:buClr>
              <a:buSzPts val="1600"/>
              <a:buFont typeface="Courier New"/>
              <a:buChar char="o"/>
            </a:pPr>
            <a:r>
              <a:rPr lang="hu-HU" sz="1600" b="0" i="0" u="none" strike="noStrike" cap="none">
                <a:solidFill>
                  <a:schemeClr val="dk2"/>
                </a:solidFill>
                <a:latin typeface="Tahoma"/>
                <a:ea typeface="Tahoma"/>
                <a:cs typeface="Tahoma"/>
                <a:sym typeface="Tahoma"/>
              </a:rPr>
              <a:t>40.000 HUF/month/person</a:t>
            </a:r>
            <a:endParaRPr sz="1600" b="0" i="0" u="none" strike="noStrike" cap="none">
              <a:solidFill>
                <a:schemeClr val="dk2"/>
              </a:solidFill>
              <a:latin typeface="Tahoma"/>
              <a:ea typeface="Tahoma"/>
              <a:cs typeface="Tahoma"/>
              <a:sym typeface="Tahoma"/>
            </a:endParaRPr>
          </a:p>
          <a:p>
            <a:pPr marL="100584" marR="0" lvl="0" indent="0" algn="l" rtl="0">
              <a:lnSpc>
                <a:spcPct val="150000"/>
              </a:lnSpc>
              <a:spcBef>
                <a:spcPts val="0"/>
              </a:spcBef>
              <a:spcAft>
                <a:spcPts val="0"/>
              </a:spcAft>
              <a:buNone/>
            </a:pPr>
            <a:r>
              <a:rPr lang="hu-HU" sz="1600">
                <a:solidFill>
                  <a:schemeClr val="dk2"/>
                </a:solidFill>
                <a:latin typeface="Tahoma"/>
                <a:ea typeface="Tahoma"/>
                <a:cs typeface="Tahoma"/>
                <a:sym typeface="Tahoma"/>
              </a:rPr>
              <a:t>If you are studying in the Stipendium Hungaricum program, the program will cover this for you.</a:t>
            </a:r>
            <a:endParaRPr sz="1600">
              <a:solidFill>
                <a:schemeClr val="dk2"/>
              </a:solidFill>
              <a:latin typeface="Tahoma"/>
              <a:ea typeface="Tahoma"/>
              <a:cs typeface="Tahoma"/>
              <a:sym typeface="Tahom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2"/>
          <p:cNvSpPr txBox="1">
            <a:spLocks noGrp="1"/>
          </p:cNvSpPr>
          <p:nvPr>
            <p:ph type="body" idx="1"/>
          </p:nvPr>
        </p:nvSpPr>
        <p:spPr>
          <a:xfrm>
            <a:off x="2865098" y="821790"/>
            <a:ext cx="3413803" cy="28707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242943"/>
              </a:buClr>
              <a:buSzPts val="1800"/>
              <a:buNone/>
            </a:pPr>
            <a:r>
              <a:rPr lang="hu-HU" sz="1800" b="1" cap="small">
                <a:solidFill>
                  <a:srgbClr val="242943"/>
                </a:solidFill>
                <a:latin typeface="Tahoma"/>
                <a:ea typeface="Tahoma"/>
                <a:cs typeface="Tahoma"/>
                <a:sym typeface="Tahoma"/>
              </a:rPr>
              <a:t>DORMITORY – in general</a:t>
            </a:r>
            <a:endParaRPr sz="1800" b="1">
              <a:solidFill>
                <a:srgbClr val="242943"/>
              </a:solidFill>
              <a:latin typeface="Tahoma"/>
              <a:ea typeface="Tahoma"/>
              <a:cs typeface="Tahoma"/>
              <a:sym typeface="Tahoma"/>
            </a:endParaRPr>
          </a:p>
        </p:txBody>
      </p:sp>
      <p:sp>
        <p:nvSpPr>
          <p:cNvPr id="171" name="Google Shape;171;p12"/>
          <p:cNvSpPr txBox="1"/>
          <p:nvPr/>
        </p:nvSpPr>
        <p:spPr>
          <a:xfrm>
            <a:off x="509128" y="1233734"/>
            <a:ext cx="8125800" cy="3540300"/>
          </a:xfrm>
          <a:prstGeom prst="rect">
            <a:avLst/>
          </a:prstGeom>
          <a:noFill/>
          <a:ln>
            <a:noFill/>
          </a:ln>
        </p:spPr>
        <p:txBody>
          <a:bodyPr spcFirstLastPara="1" wrap="square" lIns="91425" tIns="45700" rIns="91425" bIns="45700" anchor="t" anchorCtr="0">
            <a:spAutoFit/>
          </a:bodyPr>
          <a:lstStyle/>
          <a:p>
            <a:pPr marL="285750" marR="0" lvl="0" indent="-285750" algn="just" rtl="0">
              <a:lnSpc>
                <a:spcPct val="150000"/>
              </a:lnSpc>
              <a:spcBef>
                <a:spcPts val="0"/>
              </a:spcBef>
              <a:spcAft>
                <a:spcPts val="0"/>
              </a:spcAft>
              <a:buClr>
                <a:schemeClr val="dk2"/>
              </a:buClr>
              <a:buSzPts val="1400"/>
              <a:buFont typeface="Arial"/>
              <a:buChar char="•"/>
            </a:pPr>
            <a:r>
              <a:rPr lang="hu-HU" sz="1400">
                <a:solidFill>
                  <a:schemeClr val="dk2"/>
                </a:solidFill>
                <a:latin typeface="Tahoma"/>
                <a:ea typeface="Tahoma"/>
                <a:cs typeface="Tahoma"/>
                <a:sym typeface="Tahoma"/>
              </a:rPr>
              <a:t>If you live in the dormitory you have to follow the rules - To certify this, you have to sign the Student Dormitory Contract, which </a:t>
            </a:r>
            <a:r>
              <a:rPr lang="hu-HU">
                <a:solidFill>
                  <a:schemeClr val="dk2"/>
                </a:solidFill>
                <a:latin typeface="Tahoma"/>
                <a:ea typeface="Tahoma"/>
                <a:cs typeface="Tahoma"/>
                <a:sym typeface="Tahoma"/>
              </a:rPr>
              <a:t>has </a:t>
            </a:r>
            <a:r>
              <a:rPr lang="hu-HU" sz="1400">
                <a:solidFill>
                  <a:schemeClr val="dk2"/>
                </a:solidFill>
                <a:latin typeface="Tahoma"/>
                <a:ea typeface="Tahoma"/>
                <a:cs typeface="Tahoma"/>
                <a:sym typeface="Tahoma"/>
              </a:rPr>
              <a:t>two coherent attachment:</a:t>
            </a:r>
            <a:endParaRPr sz="1400">
              <a:solidFill>
                <a:schemeClr val="dk2"/>
              </a:solidFill>
              <a:latin typeface="Tahoma"/>
              <a:ea typeface="Tahoma"/>
              <a:cs typeface="Tahoma"/>
              <a:sym typeface="Tahoma"/>
            </a:endParaRPr>
          </a:p>
          <a:p>
            <a:pPr marL="642366" marR="0" lvl="1" indent="-285750" algn="just" rtl="0">
              <a:lnSpc>
                <a:spcPct val="150000"/>
              </a:lnSpc>
              <a:spcBef>
                <a:spcPts val="0"/>
              </a:spcBef>
              <a:spcAft>
                <a:spcPts val="0"/>
              </a:spcAft>
              <a:buClr>
                <a:schemeClr val="dk2"/>
              </a:buClr>
              <a:buSzPts val="1400"/>
              <a:buFont typeface="Arial"/>
              <a:buChar char="•"/>
            </a:pPr>
            <a:r>
              <a:rPr lang="hu-HU" sz="1400" b="0" i="0" u="none" strike="noStrike" cap="none">
                <a:solidFill>
                  <a:schemeClr val="dk2"/>
                </a:solidFill>
                <a:latin typeface="Tahoma"/>
                <a:ea typeface="Tahoma"/>
                <a:cs typeface="Tahoma"/>
                <a:sym typeface="Tahoma"/>
              </a:rPr>
              <a:t>Hostel Policy</a:t>
            </a:r>
            <a:endParaRPr sz="1400" b="0" i="0" u="none" strike="noStrike" cap="none">
              <a:solidFill>
                <a:schemeClr val="dk2"/>
              </a:solidFill>
              <a:latin typeface="Tahoma"/>
              <a:ea typeface="Tahoma"/>
              <a:cs typeface="Tahoma"/>
              <a:sym typeface="Tahoma"/>
            </a:endParaRPr>
          </a:p>
          <a:p>
            <a:pPr marL="642366" marR="0" lvl="1" indent="-285750" algn="just" rtl="0">
              <a:lnSpc>
                <a:spcPct val="150000"/>
              </a:lnSpc>
              <a:spcBef>
                <a:spcPts val="0"/>
              </a:spcBef>
              <a:spcAft>
                <a:spcPts val="0"/>
              </a:spcAft>
              <a:buClr>
                <a:schemeClr val="dk2"/>
              </a:buClr>
              <a:buSzPts val="1400"/>
              <a:buFont typeface="Arial"/>
              <a:buChar char="•"/>
            </a:pPr>
            <a:r>
              <a:rPr lang="hu-HU" sz="1400" b="0" i="0" u="none" strike="noStrike" cap="none">
                <a:solidFill>
                  <a:schemeClr val="dk2"/>
                </a:solidFill>
                <a:latin typeface="Tahoma"/>
                <a:ea typeface="Tahoma"/>
                <a:cs typeface="Tahoma"/>
                <a:sym typeface="Tahoma"/>
              </a:rPr>
              <a:t>Fire-protection regulations</a:t>
            </a:r>
            <a:endParaRPr sz="1400" b="0" i="0" u="none" strike="noStrike" cap="none">
              <a:solidFill>
                <a:schemeClr val="dk2"/>
              </a:solidFill>
              <a:latin typeface="Tahoma"/>
              <a:ea typeface="Tahoma"/>
              <a:cs typeface="Tahoma"/>
              <a:sym typeface="Tahoma"/>
            </a:endParaRPr>
          </a:p>
          <a:p>
            <a:pPr marL="0" marR="0" lvl="0" indent="457200" algn="just" rtl="0">
              <a:lnSpc>
                <a:spcPct val="150000"/>
              </a:lnSpc>
              <a:spcBef>
                <a:spcPts val="0"/>
              </a:spcBef>
              <a:spcAft>
                <a:spcPts val="0"/>
              </a:spcAft>
              <a:buNone/>
            </a:pPr>
            <a:r>
              <a:rPr lang="hu-HU" sz="1400" b="0" i="0" u="none" strike="noStrike" cap="none">
                <a:solidFill>
                  <a:schemeClr val="dk2"/>
                </a:solidFill>
                <a:latin typeface="Tahoma"/>
                <a:ea typeface="Tahoma"/>
                <a:cs typeface="Tahoma"/>
                <a:sym typeface="Tahoma"/>
              </a:rPr>
              <a:t>Can be downloaded from the dormitory’s website</a:t>
            </a:r>
            <a:endParaRPr/>
          </a:p>
          <a:p>
            <a:pPr marL="285750" marR="0" lvl="0" indent="-285750" algn="just" rtl="0">
              <a:lnSpc>
                <a:spcPct val="150000"/>
              </a:lnSpc>
              <a:spcBef>
                <a:spcPts val="0"/>
              </a:spcBef>
              <a:spcAft>
                <a:spcPts val="0"/>
              </a:spcAft>
              <a:buClr>
                <a:schemeClr val="dk2"/>
              </a:buClr>
              <a:buSzPts val="1400"/>
              <a:buFont typeface="Arial"/>
              <a:buChar char="•"/>
            </a:pPr>
            <a:r>
              <a:rPr lang="hu-HU" sz="1400" b="1">
                <a:solidFill>
                  <a:schemeClr val="dk2"/>
                </a:solidFill>
                <a:latin typeface="Tahoma"/>
                <a:ea typeface="Tahoma"/>
                <a:cs typeface="Tahoma"/>
                <a:sym typeface="Tahoma"/>
              </a:rPr>
              <a:t>The room have to be cleaned by the students!</a:t>
            </a:r>
            <a:r>
              <a:rPr lang="hu-HU" sz="1400">
                <a:solidFill>
                  <a:schemeClr val="dk2"/>
                </a:solidFill>
                <a:latin typeface="Tahoma"/>
                <a:ea typeface="Tahoma"/>
                <a:cs typeface="Tahoma"/>
                <a:sym typeface="Tahoma"/>
              </a:rPr>
              <a:t> – We have the right to check it randomly, if it’s not cleaned you’ll get a penalty – 15.000 HUF/person</a:t>
            </a:r>
            <a:endParaRPr sz="1400">
              <a:solidFill>
                <a:schemeClr val="dk2"/>
              </a:solidFill>
              <a:latin typeface="Tahoma"/>
              <a:ea typeface="Tahoma"/>
              <a:cs typeface="Tahoma"/>
              <a:sym typeface="Tahoma"/>
            </a:endParaRPr>
          </a:p>
          <a:p>
            <a:pPr marL="285750" marR="0" lvl="0" indent="-285750" algn="just" rtl="0">
              <a:lnSpc>
                <a:spcPct val="150000"/>
              </a:lnSpc>
              <a:spcBef>
                <a:spcPts val="0"/>
              </a:spcBef>
              <a:spcAft>
                <a:spcPts val="0"/>
              </a:spcAft>
              <a:buClr>
                <a:schemeClr val="dk2"/>
              </a:buClr>
              <a:buSzPts val="1400"/>
              <a:buFont typeface="Arial"/>
              <a:buChar char="•"/>
            </a:pPr>
            <a:r>
              <a:rPr lang="hu-HU" sz="1400" b="1">
                <a:solidFill>
                  <a:schemeClr val="dk2"/>
                </a:solidFill>
                <a:latin typeface="Tahoma"/>
                <a:ea typeface="Tahoma"/>
                <a:cs typeface="Tahoma"/>
                <a:sym typeface="Tahoma"/>
              </a:rPr>
              <a:t>All students live in pairs, there is no opportunity to have an </a:t>
            </a:r>
            <a:r>
              <a:rPr lang="hu-HU" b="1">
                <a:solidFill>
                  <a:schemeClr val="dk2"/>
                </a:solidFill>
                <a:latin typeface="Tahoma"/>
                <a:ea typeface="Tahoma"/>
                <a:cs typeface="Tahoma"/>
                <a:sym typeface="Tahoma"/>
              </a:rPr>
              <a:t>individual</a:t>
            </a:r>
            <a:r>
              <a:rPr lang="hu-HU" sz="1400" b="1">
                <a:solidFill>
                  <a:schemeClr val="dk2"/>
                </a:solidFill>
                <a:latin typeface="Tahoma"/>
                <a:ea typeface="Tahoma"/>
                <a:cs typeface="Tahoma"/>
                <a:sym typeface="Tahoma"/>
              </a:rPr>
              <a:t> room.</a:t>
            </a:r>
            <a:endParaRPr/>
          </a:p>
          <a:p>
            <a:pPr marL="285750" marR="0" lvl="0" indent="-285750" algn="just" rtl="0">
              <a:lnSpc>
                <a:spcPct val="150000"/>
              </a:lnSpc>
              <a:spcBef>
                <a:spcPts val="0"/>
              </a:spcBef>
              <a:spcAft>
                <a:spcPts val="0"/>
              </a:spcAft>
              <a:buClr>
                <a:schemeClr val="dk2"/>
              </a:buClr>
              <a:buSzPts val="1400"/>
              <a:buFont typeface="Arial"/>
              <a:buChar char="•"/>
            </a:pPr>
            <a:r>
              <a:rPr lang="hu-HU" sz="1400">
                <a:solidFill>
                  <a:schemeClr val="dk2"/>
                </a:solidFill>
                <a:latin typeface="Tahoma"/>
                <a:ea typeface="Tahoma"/>
                <a:cs typeface="Tahoma"/>
                <a:sym typeface="Tahoma"/>
              </a:rPr>
              <a:t>Non compliance with either the Hostel Policy or the Fire-protection regulations can and will lead to disciplinary action. All disciplinary action will result in</a:t>
            </a:r>
            <a:r>
              <a:rPr lang="hu-HU">
                <a:solidFill>
                  <a:schemeClr val="dk2"/>
                </a:solidFill>
                <a:latin typeface="Tahoma"/>
                <a:ea typeface="Tahoma"/>
                <a:cs typeface="Tahoma"/>
                <a:sym typeface="Tahoma"/>
              </a:rPr>
              <a:t> penalty or</a:t>
            </a:r>
            <a:r>
              <a:rPr lang="hu-HU" sz="1400">
                <a:solidFill>
                  <a:schemeClr val="dk2"/>
                </a:solidFill>
                <a:latin typeface="Tahoma"/>
                <a:ea typeface="Tahoma"/>
                <a:cs typeface="Tahoma"/>
                <a:sym typeface="Tahoma"/>
              </a:rPr>
              <a:t> expulsion in accordance with the policies.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13"/>
          <p:cNvSpPr txBox="1">
            <a:spLocks noGrp="1"/>
          </p:cNvSpPr>
          <p:nvPr>
            <p:ph type="body" idx="1"/>
          </p:nvPr>
        </p:nvSpPr>
        <p:spPr>
          <a:xfrm>
            <a:off x="2041712" y="1091204"/>
            <a:ext cx="5060576" cy="53111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242943"/>
              </a:buClr>
              <a:buSzPts val="1800"/>
              <a:buNone/>
            </a:pPr>
            <a:r>
              <a:rPr lang="hu-HU" sz="1800" b="1" cap="small">
                <a:solidFill>
                  <a:srgbClr val="242943"/>
                </a:solidFill>
                <a:latin typeface="Tahoma"/>
                <a:ea typeface="Tahoma"/>
                <a:cs typeface="Tahoma"/>
                <a:sym typeface="Tahoma"/>
              </a:rPr>
              <a:t>Most Important DORMITORY Regulations</a:t>
            </a:r>
            <a:endParaRPr sz="1800" b="1">
              <a:solidFill>
                <a:srgbClr val="242943"/>
              </a:solidFill>
              <a:latin typeface="Tahoma"/>
              <a:ea typeface="Tahoma"/>
              <a:cs typeface="Tahoma"/>
              <a:sym typeface="Tahoma"/>
            </a:endParaRPr>
          </a:p>
        </p:txBody>
      </p:sp>
      <p:sp>
        <p:nvSpPr>
          <p:cNvPr id="177" name="Google Shape;177;p13"/>
          <p:cNvSpPr txBox="1"/>
          <p:nvPr/>
        </p:nvSpPr>
        <p:spPr>
          <a:xfrm>
            <a:off x="671871" y="1885686"/>
            <a:ext cx="7800300" cy="1923900"/>
          </a:xfrm>
          <a:prstGeom prst="rect">
            <a:avLst/>
          </a:prstGeom>
          <a:noFill/>
          <a:ln>
            <a:noFill/>
          </a:ln>
        </p:spPr>
        <p:txBody>
          <a:bodyPr spcFirstLastPara="1" wrap="square" lIns="91425" tIns="45700" rIns="91425" bIns="45700" anchor="t" anchorCtr="0">
            <a:spAutoFit/>
          </a:bodyPr>
          <a:lstStyle/>
          <a:p>
            <a:pPr marL="285750" marR="0" lvl="0" indent="-285750" algn="just" rtl="0">
              <a:lnSpc>
                <a:spcPct val="150000"/>
              </a:lnSpc>
              <a:spcBef>
                <a:spcPts val="0"/>
              </a:spcBef>
              <a:spcAft>
                <a:spcPts val="0"/>
              </a:spcAft>
              <a:buClr>
                <a:schemeClr val="dk2"/>
              </a:buClr>
              <a:buSzPts val="1400"/>
              <a:buFont typeface="Arial"/>
              <a:buChar char="•"/>
            </a:pPr>
            <a:r>
              <a:rPr lang="hu-HU" sz="1400">
                <a:solidFill>
                  <a:schemeClr val="dk2"/>
                </a:solidFill>
                <a:latin typeface="Tahoma"/>
                <a:ea typeface="Tahoma"/>
                <a:cs typeface="Tahoma"/>
                <a:sym typeface="Tahoma"/>
              </a:rPr>
              <a:t>Every time you </a:t>
            </a:r>
            <a:r>
              <a:rPr lang="hu-HU" sz="1400" b="1">
                <a:solidFill>
                  <a:schemeClr val="dk2"/>
                </a:solidFill>
                <a:latin typeface="Tahoma"/>
                <a:ea typeface="Tahoma"/>
                <a:cs typeface="Tahoma"/>
                <a:sym typeface="Tahoma"/>
              </a:rPr>
              <a:t>enter the gate </a:t>
            </a:r>
            <a:r>
              <a:rPr lang="hu-HU" sz="1400">
                <a:solidFill>
                  <a:schemeClr val="dk2"/>
                </a:solidFill>
                <a:latin typeface="Tahoma"/>
                <a:ea typeface="Tahoma"/>
                <a:cs typeface="Tahoma"/>
                <a:sym typeface="Tahoma"/>
              </a:rPr>
              <a:t>of the </a:t>
            </a:r>
            <a:r>
              <a:rPr lang="hu-HU">
                <a:solidFill>
                  <a:schemeClr val="dk2"/>
                </a:solidFill>
                <a:latin typeface="Tahoma"/>
                <a:ea typeface="Tahoma"/>
                <a:cs typeface="Tahoma"/>
                <a:sym typeface="Tahoma"/>
              </a:rPr>
              <a:t>dormitory</a:t>
            </a:r>
            <a:r>
              <a:rPr lang="hu-HU" sz="1400">
                <a:solidFill>
                  <a:schemeClr val="dk2"/>
                </a:solidFill>
                <a:latin typeface="Tahoma"/>
                <a:ea typeface="Tahoma"/>
                <a:cs typeface="Tahoma"/>
                <a:sym typeface="Tahoma"/>
              </a:rPr>
              <a:t>, you </a:t>
            </a:r>
            <a:r>
              <a:rPr lang="hu-HU" sz="1400" b="1">
                <a:solidFill>
                  <a:schemeClr val="dk2"/>
                </a:solidFill>
                <a:latin typeface="Tahoma"/>
                <a:ea typeface="Tahoma"/>
                <a:cs typeface="Tahoma"/>
                <a:sym typeface="Tahoma"/>
              </a:rPr>
              <a:t>have to use your university card</a:t>
            </a:r>
            <a:r>
              <a:rPr lang="hu-HU" sz="1400">
                <a:solidFill>
                  <a:schemeClr val="dk2"/>
                </a:solidFill>
                <a:latin typeface="Tahoma"/>
                <a:ea typeface="Tahoma"/>
                <a:cs typeface="Tahoma"/>
                <a:sym typeface="Tahoma"/>
              </a:rPr>
              <a:t>. Non-compliance with this requirement will result in disciplinary action!</a:t>
            </a:r>
            <a:endParaRPr/>
          </a:p>
          <a:p>
            <a:pPr marL="285750" marR="0" lvl="0" indent="-285750" algn="just" rtl="0">
              <a:lnSpc>
                <a:spcPct val="150000"/>
              </a:lnSpc>
              <a:spcBef>
                <a:spcPts val="0"/>
              </a:spcBef>
              <a:spcAft>
                <a:spcPts val="0"/>
              </a:spcAft>
              <a:buClr>
                <a:schemeClr val="dk2"/>
              </a:buClr>
              <a:buSzPts val="1400"/>
              <a:buFont typeface="Arial"/>
              <a:buChar char="•"/>
            </a:pPr>
            <a:r>
              <a:rPr lang="hu-HU" sz="1400">
                <a:solidFill>
                  <a:schemeClr val="dk2"/>
                </a:solidFill>
                <a:latin typeface="Tahoma"/>
                <a:ea typeface="Tahoma"/>
                <a:cs typeface="Tahoma"/>
                <a:sym typeface="Tahoma"/>
              </a:rPr>
              <a:t>It is </a:t>
            </a:r>
            <a:r>
              <a:rPr lang="hu-HU" sz="1400" b="1">
                <a:solidFill>
                  <a:schemeClr val="dk2"/>
                </a:solidFill>
                <a:latin typeface="Tahoma"/>
                <a:ea typeface="Tahoma"/>
                <a:cs typeface="Tahoma"/>
                <a:sym typeface="Tahoma"/>
              </a:rPr>
              <a:t>forbidden to smoke or use electronic cigarettes</a:t>
            </a:r>
            <a:r>
              <a:rPr lang="hu-HU" sz="1400">
                <a:solidFill>
                  <a:schemeClr val="dk2"/>
                </a:solidFill>
                <a:latin typeface="Tahoma"/>
                <a:ea typeface="Tahoma"/>
                <a:cs typeface="Tahoma"/>
                <a:sym typeface="Tahoma"/>
              </a:rPr>
              <a:t> in the </a:t>
            </a:r>
            <a:r>
              <a:rPr lang="hu-HU">
                <a:solidFill>
                  <a:schemeClr val="dk2"/>
                </a:solidFill>
                <a:latin typeface="Tahoma"/>
                <a:ea typeface="Tahoma"/>
                <a:cs typeface="Tahoma"/>
                <a:sym typeface="Tahoma"/>
              </a:rPr>
              <a:t>dormitory</a:t>
            </a:r>
            <a:r>
              <a:rPr lang="hu-HU" sz="1400">
                <a:solidFill>
                  <a:schemeClr val="dk2"/>
                </a:solidFill>
                <a:latin typeface="Tahoma"/>
                <a:ea typeface="Tahoma"/>
                <a:cs typeface="Tahoma"/>
                <a:sym typeface="Tahoma"/>
              </a:rPr>
              <a:t>. – Smoking is allowed at the place of SMOKING AREA, and more than 5 meters from the building. Smoking in non designated SMOKING AREAS will result in </a:t>
            </a:r>
            <a:r>
              <a:rPr lang="hu-HU" sz="1400" b="1">
                <a:solidFill>
                  <a:schemeClr val="dk2"/>
                </a:solidFill>
                <a:latin typeface="Tahoma"/>
                <a:ea typeface="Tahoma"/>
                <a:cs typeface="Tahoma"/>
                <a:sym typeface="Tahoma"/>
              </a:rPr>
              <a:t>expulsion</a:t>
            </a:r>
            <a:r>
              <a:rPr lang="hu-HU" sz="1400">
                <a:solidFill>
                  <a:schemeClr val="dk2"/>
                </a:solidFill>
                <a:latin typeface="Tahoma"/>
                <a:ea typeface="Tahoma"/>
                <a:cs typeface="Tahoma"/>
                <a:sym typeface="Tahoma"/>
              </a:rPr>
              <a:t>.</a:t>
            </a:r>
            <a:endParaRPr/>
          </a:p>
          <a:p>
            <a:pPr marL="285750" marR="0" lvl="0" indent="-285750" algn="just" rtl="0">
              <a:lnSpc>
                <a:spcPct val="150000"/>
              </a:lnSpc>
              <a:spcBef>
                <a:spcPts val="0"/>
              </a:spcBef>
              <a:spcAft>
                <a:spcPts val="0"/>
              </a:spcAft>
              <a:buClr>
                <a:schemeClr val="dk2"/>
              </a:buClr>
              <a:buSzPts val="1400"/>
              <a:buFont typeface="Arial"/>
              <a:buChar char="•"/>
            </a:pPr>
            <a:r>
              <a:rPr lang="hu-HU" sz="1400">
                <a:solidFill>
                  <a:schemeClr val="dk2"/>
                </a:solidFill>
                <a:latin typeface="Tahoma"/>
                <a:ea typeface="Tahoma"/>
                <a:cs typeface="Tahoma"/>
                <a:sym typeface="Tahoma"/>
              </a:rPr>
              <a:t>Covering the </a:t>
            </a:r>
            <a:r>
              <a:rPr lang="hu-HU" sz="1400" b="1">
                <a:solidFill>
                  <a:schemeClr val="dk2"/>
                </a:solidFill>
                <a:latin typeface="Tahoma"/>
                <a:ea typeface="Tahoma"/>
                <a:cs typeface="Tahoma"/>
                <a:sym typeface="Tahoma"/>
              </a:rPr>
              <a:t>fire alarm</a:t>
            </a:r>
            <a:r>
              <a:rPr lang="hu-HU" sz="1400">
                <a:solidFill>
                  <a:schemeClr val="dk2"/>
                </a:solidFill>
                <a:latin typeface="Tahoma"/>
                <a:ea typeface="Tahoma"/>
                <a:cs typeface="Tahoma"/>
                <a:sym typeface="Tahoma"/>
              </a:rPr>
              <a:t> system will be punished with </a:t>
            </a:r>
            <a:r>
              <a:rPr lang="hu-HU" sz="1400" b="1">
                <a:solidFill>
                  <a:schemeClr val="dk2"/>
                </a:solidFill>
                <a:latin typeface="Tahoma"/>
                <a:ea typeface="Tahoma"/>
                <a:cs typeface="Tahoma"/>
                <a:sym typeface="Tahoma"/>
              </a:rPr>
              <a:t>expulsion</a:t>
            </a:r>
            <a:r>
              <a:rPr lang="hu-HU" sz="1400">
                <a:solidFill>
                  <a:schemeClr val="dk2"/>
                </a:solidFill>
                <a:latin typeface="Tahoma"/>
                <a:ea typeface="Tahoma"/>
                <a:cs typeface="Tahoma"/>
                <a:sym typeface="Tahoma"/>
              </a:rPr>
              <a:t>.</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14"/>
          <p:cNvSpPr txBox="1">
            <a:spLocks noGrp="1"/>
          </p:cNvSpPr>
          <p:nvPr>
            <p:ph type="body" idx="1"/>
          </p:nvPr>
        </p:nvSpPr>
        <p:spPr>
          <a:xfrm>
            <a:off x="2008209" y="1030147"/>
            <a:ext cx="5127582" cy="425351"/>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242943"/>
              </a:buClr>
              <a:buSzPts val="1800"/>
              <a:buNone/>
            </a:pPr>
            <a:r>
              <a:rPr lang="hu-HU" sz="1800" b="1" cap="small">
                <a:solidFill>
                  <a:srgbClr val="242943"/>
                </a:solidFill>
                <a:latin typeface="Tahoma"/>
                <a:ea typeface="Tahoma"/>
                <a:cs typeface="Tahoma"/>
                <a:sym typeface="Tahoma"/>
              </a:rPr>
              <a:t>Other important DORMITORY Regulations</a:t>
            </a:r>
            <a:endParaRPr sz="1800" b="1">
              <a:solidFill>
                <a:srgbClr val="242943"/>
              </a:solidFill>
              <a:latin typeface="Tahoma"/>
              <a:ea typeface="Tahoma"/>
              <a:cs typeface="Tahoma"/>
              <a:sym typeface="Tahoma"/>
            </a:endParaRPr>
          </a:p>
        </p:txBody>
      </p:sp>
      <p:sp>
        <p:nvSpPr>
          <p:cNvPr id="183" name="Google Shape;183;p14"/>
          <p:cNvSpPr txBox="1"/>
          <p:nvPr/>
        </p:nvSpPr>
        <p:spPr>
          <a:xfrm>
            <a:off x="584200" y="1676724"/>
            <a:ext cx="7975500" cy="2570400"/>
          </a:xfrm>
          <a:prstGeom prst="rect">
            <a:avLst/>
          </a:prstGeom>
          <a:noFill/>
          <a:ln>
            <a:noFill/>
          </a:ln>
        </p:spPr>
        <p:txBody>
          <a:bodyPr spcFirstLastPara="1" wrap="square" lIns="91425" tIns="45700" rIns="91425" bIns="45700" anchor="t" anchorCtr="0">
            <a:spAutoFit/>
          </a:bodyPr>
          <a:lstStyle/>
          <a:p>
            <a:pPr marL="285750" marR="0" lvl="0" indent="-285750" algn="l" rtl="0">
              <a:lnSpc>
                <a:spcPct val="150000"/>
              </a:lnSpc>
              <a:spcBef>
                <a:spcPts val="0"/>
              </a:spcBef>
              <a:spcAft>
                <a:spcPts val="0"/>
              </a:spcAft>
              <a:buClr>
                <a:schemeClr val="dk2"/>
              </a:buClr>
              <a:buSzPts val="1400"/>
              <a:buFont typeface="Arial"/>
              <a:buChar char="•"/>
            </a:pPr>
            <a:r>
              <a:rPr lang="hu-HU" sz="1400" b="1">
                <a:solidFill>
                  <a:schemeClr val="dk2"/>
                </a:solidFill>
                <a:latin typeface="Tahoma"/>
                <a:ea typeface="Tahoma"/>
                <a:cs typeface="Tahoma"/>
                <a:sym typeface="Tahoma"/>
              </a:rPr>
              <a:t>Study rooms </a:t>
            </a:r>
            <a:r>
              <a:rPr lang="hu-HU" sz="1400">
                <a:solidFill>
                  <a:schemeClr val="dk2"/>
                </a:solidFill>
                <a:latin typeface="Tahoma"/>
                <a:ea typeface="Tahoma"/>
                <a:cs typeface="Tahoma"/>
                <a:sym typeface="Tahoma"/>
              </a:rPr>
              <a:t>are open 24/7. Please refer to the rules of use posted on the door’s of the study rooms.</a:t>
            </a:r>
            <a:endParaRPr/>
          </a:p>
          <a:p>
            <a:pPr marL="285750" marR="0" lvl="0" indent="-285750" algn="l" rtl="0">
              <a:lnSpc>
                <a:spcPct val="150000"/>
              </a:lnSpc>
              <a:spcBef>
                <a:spcPts val="0"/>
              </a:spcBef>
              <a:spcAft>
                <a:spcPts val="0"/>
              </a:spcAft>
              <a:buClr>
                <a:schemeClr val="dk2"/>
              </a:buClr>
              <a:buSzPts val="1400"/>
              <a:buFont typeface="Arial"/>
              <a:buChar char="•"/>
            </a:pPr>
            <a:r>
              <a:rPr lang="hu-HU" sz="1400" b="1">
                <a:solidFill>
                  <a:schemeClr val="dk2"/>
                </a:solidFill>
                <a:latin typeface="Tahoma"/>
                <a:ea typeface="Tahoma"/>
                <a:cs typeface="Tahoma"/>
                <a:sym typeface="Tahoma"/>
              </a:rPr>
              <a:t>Prayer rooms M</a:t>
            </a:r>
            <a:r>
              <a:rPr lang="hu-HU" b="1">
                <a:solidFill>
                  <a:schemeClr val="dk2"/>
                </a:solidFill>
                <a:latin typeface="Tahoma"/>
                <a:ea typeface="Tahoma"/>
                <a:cs typeface="Tahoma"/>
                <a:sym typeface="Tahoma"/>
              </a:rPr>
              <a:t>ale only (k3 3rd floor) Female only (k1 9th floor) </a:t>
            </a:r>
            <a:r>
              <a:rPr lang="hu-HU" sz="1400">
                <a:solidFill>
                  <a:schemeClr val="dk2"/>
                </a:solidFill>
                <a:latin typeface="Tahoma"/>
                <a:ea typeface="Tahoma"/>
                <a:cs typeface="Tahoma"/>
                <a:sym typeface="Tahoma"/>
              </a:rPr>
              <a:t>may be used after picking up the ke</a:t>
            </a:r>
            <a:r>
              <a:rPr lang="hu-HU">
                <a:solidFill>
                  <a:schemeClr val="dk2"/>
                </a:solidFill>
                <a:latin typeface="Tahoma"/>
                <a:ea typeface="Tahoma"/>
                <a:cs typeface="Tahoma"/>
                <a:sym typeface="Tahoma"/>
              </a:rPr>
              <a:t>ys from the respective reception</a:t>
            </a:r>
            <a:r>
              <a:rPr lang="hu-HU" sz="1400">
                <a:solidFill>
                  <a:schemeClr val="dk2"/>
                </a:solidFill>
                <a:latin typeface="Tahoma"/>
                <a:ea typeface="Tahoma"/>
                <a:cs typeface="Tahoma"/>
                <a:sym typeface="Tahoma"/>
              </a:rPr>
              <a:t>. Students taking the key must sign before taking the key and must return the key and sign the ledger once again. The rules of using the prayer room</a:t>
            </a:r>
            <a:r>
              <a:rPr lang="hu-HU">
                <a:solidFill>
                  <a:schemeClr val="dk2"/>
                </a:solidFill>
                <a:latin typeface="Tahoma"/>
                <a:ea typeface="Tahoma"/>
                <a:cs typeface="Tahoma"/>
                <a:sym typeface="Tahoma"/>
              </a:rPr>
              <a:t> is posted on the</a:t>
            </a:r>
            <a:r>
              <a:rPr lang="hu-HU" sz="1400">
                <a:solidFill>
                  <a:schemeClr val="dk2"/>
                </a:solidFill>
                <a:latin typeface="Tahoma"/>
                <a:ea typeface="Tahoma"/>
                <a:cs typeface="Tahoma"/>
                <a:sym typeface="Tahoma"/>
              </a:rPr>
              <a:t> doors.</a:t>
            </a:r>
            <a:endParaRPr/>
          </a:p>
          <a:p>
            <a:pPr marL="285750" marR="0" lvl="0" indent="-285750" algn="l" rtl="0">
              <a:lnSpc>
                <a:spcPct val="150000"/>
              </a:lnSpc>
              <a:spcBef>
                <a:spcPts val="0"/>
              </a:spcBef>
              <a:spcAft>
                <a:spcPts val="0"/>
              </a:spcAft>
              <a:buClr>
                <a:schemeClr val="dk2"/>
              </a:buClr>
              <a:buSzPts val="1400"/>
              <a:buFont typeface="Arial"/>
              <a:buChar char="•"/>
            </a:pPr>
            <a:r>
              <a:rPr lang="hu-HU" sz="1400" b="1">
                <a:solidFill>
                  <a:schemeClr val="dk2"/>
                </a:solidFill>
                <a:latin typeface="Tahoma"/>
                <a:ea typeface="Tahoma"/>
                <a:cs typeface="Tahoma"/>
                <a:sym typeface="Tahoma"/>
              </a:rPr>
              <a:t>Guests</a:t>
            </a:r>
            <a:r>
              <a:rPr lang="hu-HU" sz="1400">
                <a:solidFill>
                  <a:schemeClr val="dk2"/>
                </a:solidFill>
                <a:latin typeface="Tahoma"/>
                <a:ea typeface="Tahoma"/>
                <a:cs typeface="Tahoma"/>
                <a:sym typeface="Tahoma"/>
              </a:rPr>
              <a:t> at the dormitory must be requested at dormitory.sze.hu</a:t>
            </a:r>
            <a:endParaRPr/>
          </a:p>
          <a:p>
            <a:pPr marL="285750" marR="0" lvl="0" indent="-285750" algn="l" rtl="0">
              <a:lnSpc>
                <a:spcPct val="150000"/>
              </a:lnSpc>
              <a:spcBef>
                <a:spcPts val="0"/>
              </a:spcBef>
              <a:spcAft>
                <a:spcPts val="0"/>
              </a:spcAft>
              <a:buClr>
                <a:schemeClr val="dk2"/>
              </a:buClr>
              <a:buSzPts val="1400"/>
              <a:buFont typeface="Arial"/>
              <a:buChar char="•"/>
            </a:pPr>
            <a:r>
              <a:rPr lang="hu-HU" sz="1400">
                <a:solidFill>
                  <a:schemeClr val="dk2"/>
                </a:solidFill>
                <a:latin typeface="Tahoma"/>
                <a:ea typeface="Tahoma"/>
                <a:cs typeface="Tahoma"/>
                <a:sym typeface="Tahoma"/>
              </a:rPr>
              <a:t>Asking permission to organize an event (birthday party, dinner etc.): dormitory.sze.hu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15"/>
          <p:cNvSpPr txBox="1">
            <a:spLocks noGrp="1"/>
          </p:cNvSpPr>
          <p:nvPr>
            <p:ph type="body" idx="1"/>
          </p:nvPr>
        </p:nvSpPr>
        <p:spPr>
          <a:xfrm>
            <a:off x="2737090" y="941062"/>
            <a:ext cx="3669820" cy="41012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242943"/>
              </a:buClr>
              <a:buSzPts val="1800"/>
              <a:buNone/>
            </a:pPr>
            <a:r>
              <a:rPr lang="hu-HU" sz="1800" b="1" cap="small">
                <a:solidFill>
                  <a:srgbClr val="242943"/>
                </a:solidFill>
                <a:latin typeface="Tahoma"/>
                <a:ea typeface="Tahoma"/>
                <a:cs typeface="Tahoma"/>
                <a:sym typeface="Tahoma"/>
              </a:rPr>
              <a:t>SERVICES - Renting bedding</a:t>
            </a:r>
            <a:endParaRPr sz="1800" b="1">
              <a:solidFill>
                <a:srgbClr val="242943"/>
              </a:solidFill>
              <a:latin typeface="Tahoma"/>
              <a:ea typeface="Tahoma"/>
              <a:cs typeface="Tahoma"/>
              <a:sym typeface="Tahoma"/>
            </a:endParaRPr>
          </a:p>
        </p:txBody>
      </p:sp>
      <p:sp>
        <p:nvSpPr>
          <p:cNvPr id="189" name="Google Shape;189;p15"/>
          <p:cNvSpPr txBox="1"/>
          <p:nvPr/>
        </p:nvSpPr>
        <p:spPr>
          <a:xfrm>
            <a:off x="901700" y="1554901"/>
            <a:ext cx="7340700" cy="2893800"/>
          </a:xfrm>
          <a:prstGeom prst="rect">
            <a:avLst/>
          </a:prstGeom>
          <a:noFill/>
          <a:ln>
            <a:noFill/>
          </a:ln>
        </p:spPr>
        <p:txBody>
          <a:bodyPr spcFirstLastPara="1" wrap="square" lIns="91425" tIns="45700" rIns="91425" bIns="45700" anchor="t" anchorCtr="0">
            <a:spAutoFit/>
          </a:bodyPr>
          <a:lstStyle/>
          <a:p>
            <a:pPr marL="285750" marR="0" lvl="0" indent="-285750" algn="l" rtl="0">
              <a:lnSpc>
                <a:spcPct val="150000"/>
              </a:lnSpc>
              <a:spcBef>
                <a:spcPts val="0"/>
              </a:spcBef>
              <a:spcAft>
                <a:spcPts val="0"/>
              </a:spcAft>
              <a:buClr>
                <a:schemeClr val="dk2"/>
              </a:buClr>
              <a:buSzPts val="1400"/>
              <a:buFont typeface="Arial"/>
              <a:buChar char="•"/>
            </a:pPr>
            <a:r>
              <a:rPr lang="hu-HU" sz="1400" b="1">
                <a:solidFill>
                  <a:schemeClr val="dk2"/>
                </a:solidFill>
                <a:latin typeface="Tahoma"/>
                <a:ea typeface="Tahoma"/>
                <a:cs typeface="Tahoma"/>
                <a:sym typeface="Tahoma"/>
              </a:rPr>
              <a:t>Bed sheets</a:t>
            </a:r>
            <a:r>
              <a:rPr lang="hu-HU" sz="1400">
                <a:solidFill>
                  <a:schemeClr val="dk2"/>
                </a:solidFill>
                <a:latin typeface="Tahoma"/>
                <a:ea typeface="Tahoma"/>
                <a:cs typeface="Tahoma"/>
                <a:sym typeface="Tahoma"/>
              </a:rPr>
              <a:t>: </a:t>
            </a:r>
            <a:endParaRPr/>
          </a:p>
          <a:p>
            <a:pPr marL="642366" marR="0" lvl="1" indent="-285750" algn="l" rtl="0">
              <a:lnSpc>
                <a:spcPct val="150000"/>
              </a:lnSpc>
              <a:spcBef>
                <a:spcPts val="0"/>
              </a:spcBef>
              <a:spcAft>
                <a:spcPts val="0"/>
              </a:spcAft>
              <a:buClr>
                <a:schemeClr val="dk2"/>
              </a:buClr>
              <a:buSzPts val="1400"/>
              <a:buFont typeface="Courier New"/>
              <a:buChar char="o"/>
            </a:pPr>
            <a:r>
              <a:rPr lang="hu-HU" sz="1400" b="0" i="0" u="none" strike="noStrike" cap="none">
                <a:solidFill>
                  <a:schemeClr val="dk2"/>
                </a:solidFill>
                <a:latin typeface="Tahoma"/>
                <a:ea typeface="Tahoma"/>
                <a:cs typeface="Tahoma"/>
                <a:sym typeface="Tahoma"/>
              </a:rPr>
              <a:t>You can rent bed sheets for </a:t>
            </a:r>
            <a:r>
              <a:rPr lang="hu-HU" sz="1400" b="1" i="0" u="none" strike="noStrike" cap="none">
                <a:solidFill>
                  <a:schemeClr val="dk2"/>
                </a:solidFill>
                <a:latin typeface="Tahoma"/>
                <a:ea typeface="Tahoma"/>
                <a:cs typeface="Tahoma"/>
                <a:sym typeface="Tahoma"/>
              </a:rPr>
              <a:t>2.000 HUF/semester</a:t>
            </a:r>
            <a:endParaRPr sz="1400" b="1" i="0" u="none" strike="noStrike" cap="none">
              <a:solidFill>
                <a:schemeClr val="dk2"/>
              </a:solidFill>
              <a:latin typeface="Tahoma"/>
              <a:ea typeface="Tahoma"/>
              <a:cs typeface="Tahoma"/>
              <a:sym typeface="Tahoma"/>
            </a:endParaRPr>
          </a:p>
          <a:p>
            <a:pPr marL="642366" marR="0" lvl="1" indent="-285750" algn="l" rtl="0">
              <a:lnSpc>
                <a:spcPct val="150000"/>
              </a:lnSpc>
              <a:spcBef>
                <a:spcPts val="0"/>
              </a:spcBef>
              <a:spcAft>
                <a:spcPts val="0"/>
              </a:spcAft>
              <a:buClr>
                <a:schemeClr val="dk2"/>
              </a:buClr>
              <a:buSzPts val="1400"/>
              <a:buFont typeface="Courier New"/>
              <a:buChar char="o"/>
            </a:pPr>
            <a:r>
              <a:rPr lang="hu-HU" sz="1400" b="0" i="0" u="none" strike="noStrike" cap="none">
                <a:solidFill>
                  <a:schemeClr val="dk2"/>
                </a:solidFill>
                <a:latin typeface="Tahoma"/>
                <a:ea typeface="Tahoma"/>
                <a:cs typeface="Tahoma"/>
                <a:sym typeface="Tahoma"/>
              </a:rPr>
              <a:t>You can </a:t>
            </a:r>
            <a:r>
              <a:rPr lang="hu-HU" sz="1400" b="1" i="0" u="none" strike="noStrike" cap="none">
                <a:solidFill>
                  <a:schemeClr val="dk2"/>
                </a:solidFill>
                <a:latin typeface="Tahoma"/>
                <a:ea typeface="Tahoma"/>
                <a:cs typeface="Tahoma"/>
                <a:sym typeface="Tahoma"/>
              </a:rPr>
              <a:t>pay via Postal cheque </a:t>
            </a:r>
            <a:r>
              <a:rPr lang="hu-HU" sz="1400" b="0" i="0" u="none" strike="noStrike" cap="none">
                <a:solidFill>
                  <a:schemeClr val="dk2"/>
                </a:solidFill>
                <a:latin typeface="Tahoma"/>
                <a:ea typeface="Tahoma"/>
                <a:cs typeface="Tahoma"/>
                <a:sym typeface="Tahoma"/>
              </a:rPr>
              <a:t>which you can pick up from the Accommodation Office during Office Hours</a:t>
            </a:r>
            <a:endParaRPr sz="1400" b="0" i="0" u="none" strike="noStrike" cap="none">
              <a:solidFill>
                <a:schemeClr val="dk2"/>
              </a:solidFill>
              <a:latin typeface="Tahoma"/>
              <a:ea typeface="Tahoma"/>
              <a:cs typeface="Tahoma"/>
              <a:sym typeface="Tahoma"/>
            </a:endParaRPr>
          </a:p>
          <a:p>
            <a:pPr marL="642366" marR="0" lvl="1" indent="-285750" algn="l" rtl="0">
              <a:lnSpc>
                <a:spcPct val="150000"/>
              </a:lnSpc>
              <a:spcBef>
                <a:spcPts val="0"/>
              </a:spcBef>
              <a:spcAft>
                <a:spcPts val="0"/>
              </a:spcAft>
              <a:buClr>
                <a:schemeClr val="dk2"/>
              </a:buClr>
              <a:buSzPts val="1400"/>
              <a:buFont typeface="Courier New"/>
              <a:buChar char="o"/>
            </a:pPr>
            <a:r>
              <a:rPr lang="hu-HU" sz="1400" b="0" i="0" u="none" strike="noStrike" cap="none">
                <a:solidFill>
                  <a:schemeClr val="dk2"/>
                </a:solidFill>
                <a:latin typeface="Tahoma"/>
                <a:ea typeface="Tahoma"/>
                <a:cs typeface="Tahoma"/>
                <a:sym typeface="Tahoma"/>
              </a:rPr>
              <a:t>You have to wash it for yourself – you have the opportunity at all our dormitories</a:t>
            </a:r>
            <a:endParaRPr sz="1400" b="0" i="0" u="none" strike="noStrike" cap="none">
              <a:solidFill>
                <a:schemeClr val="dk2"/>
              </a:solidFill>
              <a:latin typeface="Tahoma"/>
              <a:ea typeface="Tahoma"/>
              <a:cs typeface="Tahoma"/>
              <a:sym typeface="Tahoma"/>
            </a:endParaRPr>
          </a:p>
          <a:p>
            <a:pPr marL="642366" marR="0" lvl="1" indent="-285750" algn="l" rtl="0">
              <a:lnSpc>
                <a:spcPct val="150000"/>
              </a:lnSpc>
              <a:spcBef>
                <a:spcPts val="0"/>
              </a:spcBef>
              <a:spcAft>
                <a:spcPts val="0"/>
              </a:spcAft>
              <a:buClr>
                <a:schemeClr val="dk2"/>
              </a:buClr>
              <a:buSzPts val="1400"/>
              <a:buFont typeface="Courier New"/>
              <a:buChar char="o"/>
            </a:pPr>
            <a:r>
              <a:rPr lang="hu-HU" sz="1400" b="0" i="0" u="none" strike="noStrike" cap="none">
                <a:solidFill>
                  <a:schemeClr val="dk2"/>
                </a:solidFill>
                <a:latin typeface="Tahoma"/>
                <a:ea typeface="Tahoma"/>
                <a:cs typeface="Tahoma"/>
                <a:sym typeface="Tahoma"/>
              </a:rPr>
              <a:t>If you give it back damaged we will deduct 8.000 HUF from your deposit</a:t>
            </a:r>
            <a:endParaRPr sz="1400" b="0" i="0" u="none" strike="noStrike" cap="none">
              <a:solidFill>
                <a:schemeClr val="dk2"/>
              </a:solidFill>
              <a:latin typeface="Tahoma"/>
              <a:ea typeface="Tahoma"/>
              <a:cs typeface="Tahoma"/>
              <a:sym typeface="Tahoma"/>
            </a:endParaRPr>
          </a:p>
          <a:p>
            <a:pPr marL="285750" marR="0" lvl="0" indent="-285750" algn="l" rtl="0">
              <a:lnSpc>
                <a:spcPct val="150000"/>
              </a:lnSpc>
              <a:spcBef>
                <a:spcPts val="0"/>
              </a:spcBef>
              <a:spcAft>
                <a:spcPts val="0"/>
              </a:spcAft>
              <a:buClr>
                <a:schemeClr val="dk2"/>
              </a:buClr>
              <a:buSzPts val="1400"/>
              <a:buFont typeface="Arial"/>
              <a:buChar char="•"/>
            </a:pPr>
            <a:r>
              <a:rPr lang="hu-HU" sz="1400" b="1">
                <a:solidFill>
                  <a:schemeClr val="dk2"/>
                </a:solidFill>
                <a:latin typeface="Tahoma"/>
                <a:ea typeface="Tahoma"/>
                <a:cs typeface="Tahoma"/>
                <a:sym typeface="Tahoma"/>
              </a:rPr>
              <a:t>Maintenance</a:t>
            </a:r>
            <a:r>
              <a:rPr lang="hu-HU" sz="1400">
                <a:solidFill>
                  <a:schemeClr val="dk2"/>
                </a:solidFill>
                <a:latin typeface="Tahoma"/>
                <a:ea typeface="Tahoma"/>
                <a:cs typeface="Tahoma"/>
                <a:sym typeface="Tahoma"/>
              </a:rPr>
              <a:t>: </a:t>
            </a:r>
            <a:endParaRPr/>
          </a:p>
          <a:p>
            <a:pPr marL="642366" marR="0" lvl="1" indent="-285750" algn="l" rtl="0">
              <a:lnSpc>
                <a:spcPct val="150000"/>
              </a:lnSpc>
              <a:spcBef>
                <a:spcPts val="0"/>
              </a:spcBef>
              <a:spcAft>
                <a:spcPts val="0"/>
              </a:spcAft>
              <a:buClr>
                <a:schemeClr val="dk2"/>
              </a:buClr>
              <a:buSzPts val="1400"/>
              <a:buFont typeface="Courier New"/>
              <a:buChar char="o"/>
            </a:pPr>
            <a:r>
              <a:rPr lang="hu-HU" sz="1400" b="0" i="0" u="none" strike="noStrike" cap="none">
                <a:solidFill>
                  <a:schemeClr val="dk2"/>
                </a:solidFill>
                <a:latin typeface="Tahoma"/>
                <a:ea typeface="Tahoma"/>
                <a:cs typeface="Tahoma"/>
                <a:sym typeface="Tahoma"/>
              </a:rPr>
              <a:t>Reporting technical issues: </a:t>
            </a:r>
            <a:r>
              <a:rPr lang="hu-HU" sz="1400" b="1" i="0" u="none" strike="noStrike" cap="none">
                <a:solidFill>
                  <a:schemeClr val="dk2"/>
                </a:solidFill>
                <a:latin typeface="Tahoma"/>
                <a:ea typeface="Tahoma"/>
                <a:cs typeface="Tahoma"/>
                <a:sym typeface="Tahoma"/>
              </a:rPr>
              <a:t>help.sze.hu</a:t>
            </a:r>
            <a:r>
              <a:rPr lang="hu-HU" sz="1400" b="0" i="0" u="none" strike="noStrike" cap="none">
                <a:solidFill>
                  <a:schemeClr val="dk2"/>
                </a:solidFill>
                <a:latin typeface="Tahoma"/>
                <a:ea typeface="Tahoma"/>
                <a:cs typeface="Tahoma"/>
                <a:sym typeface="Tahoma"/>
              </a:rPr>
              <a:t> </a:t>
            </a:r>
            <a:endParaRPr/>
          </a:p>
          <a:p>
            <a:pPr marL="642366" marR="0" lvl="1" indent="-285750" algn="l" rtl="0">
              <a:lnSpc>
                <a:spcPct val="150000"/>
              </a:lnSpc>
              <a:spcBef>
                <a:spcPts val="0"/>
              </a:spcBef>
              <a:spcAft>
                <a:spcPts val="0"/>
              </a:spcAft>
              <a:buClr>
                <a:schemeClr val="dk2"/>
              </a:buClr>
              <a:buSzPts val="1400"/>
              <a:buFont typeface="Courier New"/>
              <a:buChar char="o"/>
            </a:pPr>
            <a:r>
              <a:rPr lang="hu-HU" sz="1400" b="0" i="0" u="none" strike="noStrike" cap="none">
                <a:solidFill>
                  <a:schemeClr val="dk2"/>
                </a:solidFill>
                <a:latin typeface="Tahoma"/>
                <a:ea typeface="Tahoma"/>
                <a:cs typeface="Tahoma"/>
                <a:sym typeface="Tahoma"/>
              </a:rPr>
              <a:t>OR by email: </a:t>
            </a:r>
            <a:r>
              <a:rPr lang="hu-HU" sz="1400" b="0" i="0" u="sng" strike="noStrike" cap="none">
                <a:solidFill>
                  <a:schemeClr val="dk2"/>
                </a:solidFill>
                <a:latin typeface="Tahoma"/>
                <a:ea typeface="Tahoma"/>
                <a:cs typeface="Tahoma"/>
                <a:sym typeface="Tahoma"/>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accommodation@sze.hu</a:t>
            </a:r>
            <a:endParaRPr sz="1400" b="0" i="0" u="none" strike="noStrike" cap="none">
              <a:solidFill>
                <a:schemeClr val="dk2"/>
              </a:solidFill>
              <a:latin typeface="Tahoma"/>
              <a:ea typeface="Tahoma"/>
              <a:cs typeface="Tahoma"/>
              <a:sym typeface="Tahom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16"/>
          <p:cNvSpPr txBox="1">
            <a:spLocks noGrp="1"/>
          </p:cNvSpPr>
          <p:nvPr>
            <p:ph type="body" idx="1"/>
          </p:nvPr>
        </p:nvSpPr>
        <p:spPr>
          <a:xfrm>
            <a:off x="3264480" y="797145"/>
            <a:ext cx="2615040" cy="48481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242943"/>
              </a:buClr>
              <a:buSzPts val="1800"/>
              <a:buNone/>
            </a:pPr>
            <a:r>
              <a:rPr lang="hu-HU" sz="1800" b="1" cap="small">
                <a:solidFill>
                  <a:srgbClr val="242943"/>
                </a:solidFill>
                <a:latin typeface="Tahoma"/>
                <a:ea typeface="Tahoma"/>
                <a:cs typeface="Tahoma"/>
                <a:sym typeface="Tahoma"/>
              </a:rPr>
              <a:t>SERVICES - Internet</a:t>
            </a:r>
            <a:endParaRPr sz="1800" b="1">
              <a:solidFill>
                <a:srgbClr val="242943"/>
              </a:solidFill>
              <a:latin typeface="Tahoma"/>
              <a:ea typeface="Tahoma"/>
              <a:cs typeface="Tahoma"/>
              <a:sym typeface="Tahoma"/>
            </a:endParaRPr>
          </a:p>
        </p:txBody>
      </p:sp>
      <p:sp>
        <p:nvSpPr>
          <p:cNvPr id="195" name="Google Shape;195;p16"/>
          <p:cNvSpPr txBox="1"/>
          <p:nvPr/>
        </p:nvSpPr>
        <p:spPr>
          <a:xfrm>
            <a:off x="707571" y="1295655"/>
            <a:ext cx="7728900" cy="3216900"/>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None/>
            </a:pPr>
            <a:r>
              <a:rPr lang="hu-HU" sz="1400" b="1">
                <a:solidFill>
                  <a:schemeClr val="dk2"/>
                </a:solidFill>
                <a:latin typeface="Tahoma"/>
                <a:ea typeface="Tahoma"/>
                <a:cs typeface="Tahoma"/>
                <a:sym typeface="Tahoma"/>
              </a:rPr>
              <a:t>Internet</a:t>
            </a:r>
            <a:r>
              <a:rPr lang="hu-HU" sz="1400">
                <a:solidFill>
                  <a:schemeClr val="dk2"/>
                </a:solidFill>
                <a:latin typeface="Tahoma"/>
                <a:ea typeface="Tahoma"/>
                <a:cs typeface="Tahoma"/>
                <a:sym typeface="Tahoma"/>
              </a:rPr>
              <a:t>:</a:t>
            </a:r>
            <a:endParaRPr/>
          </a:p>
          <a:p>
            <a:pPr marL="285750" marR="0" lvl="0" indent="-285750" algn="just" rtl="0">
              <a:lnSpc>
                <a:spcPct val="150000"/>
              </a:lnSpc>
              <a:spcBef>
                <a:spcPts val="0"/>
              </a:spcBef>
              <a:spcAft>
                <a:spcPts val="0"/>
              </a:spcAft>
              <a:buClr>
                <a:schemeClr val="dk2"/>
              </a:buClr>
              <a:buSzPts val="1400"/>
              <a:buFont typeface="Arial"/>
              <a:buChar char="•"/>
            </a:pPr>
            <a:r>
              <a:rPr lang="hu-HU" sz="1400">
                <a:solidFill>
                  <a:schemeClr val="dk2"/>
                </a:solidFill>
                <a:latin typeface="Tahoma"/>
                <a:ea typeface="Tahoma"/>
                <a:cs typeface="Tahoma"/>
                <a:sym typeface="Tahoma"/>
              </a:rPr>
              <a:t>WIFI using for the </a:t>
            </a:r>
            <a:r>
              <a:rPr lang="hu-HU" sz="1400" b="1">
                <a:solidFill>
                  <a:schemeClr val="dk2"/>
                </a:solidFill>
                <a:latin typeface="Tahoma"/>
                <a:ea typeface="Tahoma"/>
                <a:cs typeface="Tahoma"/>
                <a:sym typeface="Tahoma"/>
              </a:rPr>
              <a:t>1st device is free </a:t>
            </a:r>
            <a:r>
              <a:rPr lang="hu-HU" sz="1400">
                <a:solidFill>
                  <a:schemeClr val="dk2"/>
                </a:solidFill>
                <a:latin typeface="Tahoma"/>
                <a:ea typeface="Tahoma"/>
                <a:cs typeface="Tahoma"/>
                <a:sym typeface="Tahoma"/>
              </a:rPr>
              <a:t>of charge. You can sign up on this link: </a:t>
            </a:r>
            <a:r>
              <a:rPr lang="hu-HU" sz="1400" b="1">
                <a:solidFill>
                  <a:schemeClr val="dk2"/>
                </a:solidFill>
                <a:latin typeface="Tahoma"/>
                <a:ea typeface="Tahoma"/>
                <a:cs typeface="Tahoma"/>
                <a:sym typeface="Tahoma"/>
              </a:rPr>
              <a:t>internet.sth.sze.hu</a:t>
            </a:r>
            <a:r>
              <a:rPr lang="hu-HU" sz="1400">
                <a:solidFill>
                  <a:schemeClr val="dk2"/>
                </a:solidFill>
                <a:latin typeface="Tahoma"/>
                <a:ea typeface="Tahoma"/>
                <a:cs typeface="Tahoma"/>
                <a:sym typeface="Tahoma"/>
              </a:rPr>
              <a:t> (recommended for the 1st device is a laptop)</a:t>
            </a:r>
            <a:endParaRPr/>
          </a:p>
          <a:p>
            <a:pPr marL="285750" marR="0" lvl="0" indent="-285750" algn="just" rtl="0">
              <a:lnSpc>
                <a:spcPct val="150000"/>
              </a:lnSpc>
              <a:spcBef>
                <a:spcPts val="0"/>
              </a:spcBef>
              <a:spcAft>
                <a:spcPts val="0"/>
              </a:spcAft>
              <a:buClr>
                <a:schemeClr val="dk2"/>
              </a:buClr>
              <a:buSzPts val="1400"/>
              <a:buFont typeface="Arial"/>
              <a:buChar char="•"/>
            </a:pPr>
            <a:r>
              <a:rPr lang="hu-HU" sz="1400">
                <a:solidFill>
                  <a:schemeClr val="dk2"/>
                </a:solidFill>
                <a:latin typeface="Tahoma"/>
                <a:ea typeface="Tahoma"/>
                <a:cs typeface="Tahoma"/>
                <a:sym typeface="Tahoma"/>
              </a:rPr>
              <a:t>Further devices cost </a:t>
            </a:r>
            <a:r>
              <a:rPr lang="hu-HU" sz="1400" b="1">
                <a:solidFill>
                  <a:schemeClr val="dk2"/>
                </a:solidFill>
                <a:latin typeface="Tahoma"/>
                <a:ea typeface="Tahoma"/>
                <a:cs typeface="Tahoma"/>
                <a:sym typeface="Tahoma"/>
              </a:rPr>
              <a:t>2.000 HUF/semester/device for mobile</a:t>
            </a:r>
            <a:r>
              <a:rPr lang="hu-HU" sz="1400">
                <a:solidFill>
                  <a:schemeClr val="dk2"/>
                </a:solidFill>
                <a:latin typeface="Tahoma"/>
                <a:ea typeface="Tahoma"/>
                <a:cs typeface="Tahoma"/>
                <a:sym typeface="Tahoma"/>
              </a:rPr>
              <a:t>, or </a:t>
            </a:r>
            <a:r>
              <a:rPr lang="hu-HU" sz="1400" b="1">
                <a:solidFill>
                  <a:schemeClr val="dk2"/>
                </a:solidFill>
                <a:latin typeface="Tahoma"/>
                <a:ea typeface="Tahoma"/>
                <a:cs typeface="Tahoma"/>
                <a:sym typeface="Tahoma"/>
              </a:rPr>
              <a:t>6500 HUF/semester/device for laptop</a:t>
            </a:r>
            <a:r>
              <a:rPr lang="hu-HU" sz="1400">
                <a:solidFill>
                  <a:schemeClr val="dk2"/>
                </a:solidFill>
                <a:latin typeface="Tahoma"/>
                <a:ea typeface="Tahoma"/>
                <a:cs typeface="Tahoma"/>
                <a:sym typeface="Tahoma"/>
              </a:rPr>
              <a:t>, it depends on the package size (Payed via postal cheque found at the K1 reception)</a:t>
            </a:r>
            <a:endParaRPr/>
          </a:p>
          <a:p>
            <a:pPr marL="642366" marR="0" lvl="1" indent="-285750" algn="just" rtl="0">
              <a:lnSpc>
                <a:spcPct val="150000"/>
              </a:lnSpc>
              <a:spcBef>
                <a:spcPts val="0"/>
              </a:spcBef>
              <a:spcAft>
                <a:spcPts val="0"/>
              </a:spcAft>
              <a:buClr>
                <a:schemeClr val="dk2"/>
              </a:buClr>
              <a:buSzPts val="1400"/>
              <a:buFont typeface="Courier New"/>
              <a:buChar char="o"/>
            </a:pPr>
            <a:r>
              <a:rPr lang="hu-HU" sz="1400" b="0" i="0" u="none" strike="noStrike" cap="none">
                <a:solidFill>
                  <a:schemeClr val="dk2"/>
                </a:solidFill>
                <a:latin typeface="Tahoma"/>
                <a:ea typeface="Tahoma"/>
                <a:cs typeface="Tahoma"/>
                <a:sym typeface="Tahoma"/>
              </a:rPr>
              <a:t>If you paid it:</a:t>
            </a:r>
            <a:endParaRPr/>
          </a:p>
          <a:p>
            <a:pPr marL="998982" marR="0" lvl="2" indent="-285750" algn="just" rtl="0">
              <a:lnSpc>
                <a:spcPct val="150000"/>
              </a:lnSpc>
              <a:spcBef>
                <a:spcPts val="0"/>
              </a:spcBef>
              <a:spcAft>
                <a:spcPts val="0"/>
              </a:spcAft>
              <a:buClr>
                <a:schemeClr val="dk2"/>
              </a:buClr>
              <a:buSzPts val="1400"/>
              <a:buFont typeface="Courier New"/>
              <a:buChar char="o"/>
            </a:pPr>
            <a:r>
              <a:rPr lang="hu-HU" sz="1400" b="0" i="0" u="none" strike="noStrike" cap="none">
                <a:solidFill>
                  <a:schemeClr val="dk2"/>
                </a:solidFill>
                <a:latin typeface="Tahoma"/>
                <a:ea typeface="Tahoma"/>
                <a:cs typeface="Tahoma"/>
                <a:sym typeface="Tahoma"/>
              </a:rPr>
              <a:t>You can write an email to </a:t>
            </a:r>
            <a:r>
              <a:rPr lang="hu-HU" sz="1400" b="0" i="0" u="sng" strike="noStrike" cap="none">
                <a:solidFill>
                  <a:schemeClr val="dk2"/>
                </a:solidFill>
                <a:latin typeface="Tahoma"/>
                <a:ea typeface="Tahoma"/>
                <a:cs typeface="Tahoma"/>
                <a:sym typeface="Tahoma"/>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p</a:t>
            </a:r>
            <a:r>
              <a:rPr lang="hu-HU" u="sng">
                <a:solidFill>
                  <a:schemeClr val="dk2"/>
                </a:solidFill>
                <a:latin typeface="Tahoma"/>
                <a:ea typeface="Tahoma"/>
                <a:cs typeface="Tahoma"/>
                <a:sym typeface="Tahoma"/>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ayment</a:t>
            </a:r>
            <a:r>
              <a:rPr lang="hu-HU" sz="1400" b="0" i="0" u="sng" strike="noStrike" cap="none">
                <a:solidFill>
                  <a:schemeClr val="dk2"/>
                </a:solidFill>
                <a:latin typeface="Tahoma"/>
                <a:ea typeface="Tahoma"/>
                <a:cs typeface="Tahoma"/>
                <a:sym typeface="Tahoma"/>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a:t>
            </a:r>
            <a:r>
              <a:rPr lang="hu-HU" u="sng">
                <a:solidFill>
                  <a:schemeClr val="dk2"/>
                </a:solidFill>
                <a:latin typeface="Tahoma"/>
                <a:ea typeface="Tahoma"/>
                <a:cs typeface="Tahoma"/>
                <a:sym typeface="Tahoma"/>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netclub</a:t>
            </a:r>
            <a:r>
              <a:rPr lang="hu-HU" sz="1400" b="0" i="0" u="sng" strike="noStrike" cap="none">
                <a:solidFill>
                  <a:schemeClr val="dk2"/>
                </a:solidFill>
                <a:latin typeface="Tahoma"/>
                <a:ea typeface="Tahoma"/>
                <a:cs typeface="Tahoma"/>
                <a:sym typeface="Tahoma"/>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.sze.hu</a:t>
            </a:r>
            <a:r>
              <a:rPr lang="hu-HU" sz="1400" b="0" i="0" u="none" strike="noStrike" cap="none">
                <a:solidFill>
                  <a:schemeClr val="dk2"/>
                </a:solidFill>
                <a:latin typeface="Tahoma"/>
                <a:ea typeface="Tahoma"/>
                <a:cs typeface="Tahoma"/>
                <a:sym typeface="Tahoma"/>
              </a:rPr>
              <a:t>, send the picture of the paid cheque </a:t>
            </a:r>
            <a:endParaRPr/>
          </a:p>
          <a:p>
            <a:pPr marL="998982" marR="0" lvl="2" indent="-285750" algn="just" rtl="0">
              <a:lnSpc>
                <a:spcPct val="150000"/>
              </a:lnSpc>
              <a:spcBef>
                <a:spcPts val="0"/>
              </a:spcBef>
              <a:spcAft>
                <a:spcPts val="0"/>
              </a:spcAft>
              <a:buClr>
                <a:schemeClr val="dk2"/>
              </a:buClr>
              <a:buSzPts val="1400"/>
              <a:buFont typeface="Courier New"/>
              <a:buChar char="o"/>
            </a:pPr>
            <a:r>
              <a:rPr lang="hu-HU" sz="1400" b="0" i="0" u="none" strike="noStrike" cap="none">
                <a:solidFill>
                  <a:schemeClr val="dk2"/>
                </a:solidFill>
                <a:latin typeface="Tahoma"/>
                <a:ea typeface="Tahoma"/>
                <a:cs typeface="Tahoma"/>
                <a:sym typeface="Tahoma"/>
              </a:rPr>
              <a:t>OR You can upload it to the </a:t>
            </a:r>
            <a:r>
              <a:rPr lang="hu-HU" sz="1400" b="1" i="0" u="none" strike="noStrike" cap="none">
                <a:solidFill>
                  <a:schemeClr val="dk2"/>
                </a:solidFill>
                <a:latin typeface="Tahoma"/>
                <a:ea typeface="Tahoma"/>
                <a:cs typeface="Tahoma"/>
                <a:sym typeface="Tahoma"/>
              </a:rPr>
              <a:t>internet.sth.sze.hu</a:t>
            </a:r>
            <a:r>
              <a:rPr lang="hu-HU" sz="1400" b="0" i="0" u="none" strike="noStrike" cap="none">
                <a:solidFill>
                  <a:schemeClr val="dk2"/>
                </a:solidFill>
                <a:latin typeface="Tahoma"/>
                <a:ea typeface="Tahoma"/>
                <a:cs typeface="Tahoma"/>
                <a:sym typeface="Tahoma"/>
              </a:rPr>
              <a:t>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g27626d56fa7_0_11"/>
          <p:cNvSpPr txBox="1">
            <a:spLocks noGrp="1"/>
          </p:cNvSpPr>
          <p:nvPr>
            <p:ph type="body" idx="1"/>
          </p:nvPr>
        </p:nvSpPr>
        <p:spPr>
          <a:xfrm>
            <a:off x="3264455" y="473920"/>
            <a:ext cx="2615100" cy="484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242943"/>
              </a:buClr>
              <a:buSzPts val="1800"/>
              <a:buNone/>
            </a:pPr>
            <a:r>
              <a:rPr lang="hu-HU" sz="1800" b="1" cap="small">
                <a:solidFill>
                  <a:srgbClr val="242943"/>
                </a:solidFill>
                <a:latin typeface="Tahoma"/>
                <a:ea typeface="Tahoma"/>
                <a:cs typeface="Tahoma"/>
                <a:sym typeface="Tahoma"/>
              </a:rPr>
              <a:t>SERVICES - </a:t>
            </a:r>
            <a:r>
              <a:rPr lang="hu-HU" sz="1800" b="1" cap="small">
                <a:solidFill>
                  <a:srgbClr val="242943"/>
                </a:solidFill>
              </a:rPr>
              <a:t>Kitchen</a:t>
            </a:r>
            <a:endParaRPr sz="1800" b="1">
              <a:solidFill>
                <a:srgbClr val="242943"/>
              </a:solidFill>
              <a:latin typeface="Tahoma"/>
              <a:ea typeface="Tahoma"/>
              <a:cs typeface="Tahoma"/>
              <a:sym typeface="Tahoma"/>
            </a:endParaRPr>
          </a:p>
        </p:txBody>
      </p:sp>
      <p:sp>
        <p:nvSpPr>
          <p:cNvPr id="201" name="Google Shape;201;g27626d56fa7_0_11"/>
          <p:cNvSpPr txBox="1"/>
          <p:nvPr/>
        </p:nvSpPr>
        <p:spPr>
          <a:xfrm>
            <a:off x="707550" y="958725"/>
            <a:ext cx="7728900" cy="3771000"/>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None/>
            </a:pPr>
            <a:r>
              <a:rPr lang="hu-HU">
                <a:solidFill>
                  <a:schemeClr val="dk2"/>
                </a:solidFill>
                <a:latin typeface="Tahoma"/>
                <a:ea typeface="Tahoma"/>
                <a:cs typeface="Tahoma"/>
                <a:sym typeface="Tahoma"/>
              </a:rPr>
              <a:t>Located at the end of every corridor. </a:t>
            </a:r>
            <a:endParaRPr>
              <a:solidFill>
                <a:schemeClr val="dk2"/>
              </a:solidFill>
              <a:latin typeface="Tahoma"/>
              <a:ea typeface="Tahoma"/>
              <a:cs typeface="Tahoma"/>
              <a:sym typeface="Tahoma"/>
            </a:endParaRPr>
          </a:p>
          <a:p>
            <a:pPr marL="0" marR="0" lvl="0" indent="0" algn="just" rtl="0">
              <a:lnSpc>
                <a:spcPct val="150000"/>
              </a:lnSpc>
              <a:spcBef>
                <a:spcPts val="0"/>
              </a:spcBef>
              <a:spcAft>
                <a:spcPts val="0"/>
              </a:spcAft>
              <a:buNone/>
            </a:pPr>
            <a:r>
              <a:rPr lang="hu-HU">
                <a:solidFill>
                  <a:schemeClr val="dk2"/>
                </a:solidFill>
                <a:latin typeface="Tahoma"/>
                <a:ea typeface="Tahoma"/>
                <a:cs typeface="Tahoma"/>
                <a:sym typeface="Tahoma"/>
              </a:rPr>
              <a:t>The kitchens are open 24/7.</a:t>
            </a:r>
            <a:endParaRPr>
              <a:solidFill>
                <a:schemeClr val="dk2"/>
              </a:solidFill>
              <a:latin typeface="Tahoma"/>
              <a:ea typeface="Tahoma"/>
              <a:cs typeface="Tahoma"/>
              <a:sym typeface="Tahoma"/>
            </a:endParaRPr>
          </a:p>
          <a:p>
            <a:pPr marL="0" marR="0" lvl="0" indent="0" algn="just" rtl="0">
              <a:lnSpc>
                <a:spcPct val="150000"/>
              </a:lnSpc>
              <a:spcBef>
                <a:spcPts val="0"/>
              </a:spcBef>
              <a:spcAft>
                <a:spcPts val="0"/>
              </a:spcAft>
              <a:buNone/>
            </a:pPr>
            <a:r>
              <a:rPr lang="hu-HU">
                <a:solidFill>
                  <a:schemeClr val="dk2"/>
                </a:solidFill>
                <a:latin typeface="Tahoma"/>
                <a:ea typeface="Tahoma"/>
                <a:cs typeface="Tahoma"/>
                <a:sym typeface="Tahoma"/>
              </a:rPr>
              <a:t>All of the kitchens are equipped with:</a:t>
            </a:r>
            <a:endParaRPr>
              <a:solidFill>
                <a:schemeClr val="dk2"/>
              </a:solidFill>
              <a:latin typeface="Tahoma"/>
              <a:ea typeface="Tahoma"/>
              <a:cs typeface="Tahoma"/>
              <a:sym typeface="Tahoma"/>
            </a:endParaRPr>
          </a:p>
          <a:p>
            <a:pPr marL="457200" marR="0" lvl="0" indent="-317500" algn="just" rtl="0">
              <a:lnSpc>
                <a:spcPct val="150000"/>
              </a:lnSpc>
              <a:spcBef>
                <a:spcPts val="0"/>
              </a:spcBef>
              <a:spcAft>
                <a:spcPts val="0"/>
              </a:spcAft>
              <a:buClr>
                <a:schemeClr val="dk2"/>
              </a:buClr>
              <a:buSzPts val="1400"/>
              <a:buFont typeface="Tahoma"/>
              <a:buChar char="●"/>
            </a:pPr>
            <a:r>
              <a:rPr lang="hu-HU" sz="1300">
                <a:solidFill>
                  <a:schemeClr val="dk2"/>
                </a:solidFill>
                <a:latin typeface="Tahoma"/>
                <a:ea typeface="Tahoma"/>
                <a:cs typeface="Tahoma"/>
                <a:sym typeface="Tahoma"/>
              </a:rPr>
              <a:t>Cupboard</a:t>
            </a:r>
            <a:endParaRPr sz="1300">
              <a:solidFill>
                <a:schemeClr val="dk2"/>
              </a:solidFill>
              <a:latin typeface="Tahoma"/>
              <a:ea typeface="Tahoma"/>
              <a:cs typeface="Tahoma"/>
              <a:sym typeface="Tahoma"/>
            </a:endParaRPr>
          </a:p>
          <a:p>
            <a:pPr marL="457200" marR="0" lvl="0" indent="-311150" algn="just" rtl="0">
              <a:lnSpc>
                <a:spcPct val="150000"/>
              </a:lnSpc>
              <a:spcBef>
                <a:spcPts val="0"/>
              </a:spcBef>
              <a:spcAft>
                <a:spcPts val="0"/>
              </a:spcAft>
              <a:buClr>
                <a:schemeClr val="dk2"/>
              </a:buClr>
              <a:buSzPts val="1300"/>
              <a:buFont typeface="Tahoma"/>
              <a:buChar char="●"/>
            </a:pPr>
            <a:r>
              <a:rPr lang="hu-HU" sz="1300">
                <a:solidFill>
                  <a:schemeClr val="dk2"/>
                </a:solidFill>
                <a:latin typeface="Tahoma"/>
                <a:ea typeface="Tahoma"/>
                <a:cs typeface="Tahoma"/>
                <a:sym typeface="Tahoma"/>
              </a:rPr>
              <a:t>Hob (hot plate)</a:t>
            </a:r>
            <a:endParaRPr sz="1300">
              <a:solidFill>
                <a:schemeClr val="dk2"/>
              </a:solidFill>
              <a:latin typeface="Tahoma"/>
              <a:ea typeface="Tahoma"/>
              <a:cs typeface="Tahoma"/>
              <a:sym typeface="Tahoma"/>
            </a:endParaRPr>
          </a:p>
          <a:p>
            <a:pPr marL="457200" marR="0" lvl="0" indent="-311150" algn="just" rtl="0">
              <a:lnSpc>
                <a:spcPct val="150000"/>
              </a:lnSpc>
              <a:spcBef>
                <a:spcPts val="0"/>
              </a:spcBef>
              <a:spcAft>
                <a:spcPts val="0"/>
              </a:spcAft>
              <a:buClr>
                <a:schemeClr val="dk2"/>
              </a:buClr>
              <a:buSzPts val="1300"/>
              <a:buFont typeface="Tahoma"/>
              <a:buChar char="●"/>
            </a:pPr>
            <a:r>
              <a:rPr lang="hu-HU" sz="1300">
                <a:solidFill>
                  <a:schemeClr val="dk2"/>
                </a:solidFill>
                <a:latin typeface="Tahoma"/>
                <a:ea typeface="Tahoma"/>
                <a:cs typeface="Tahoma"/>
                <a:sym typeface="Tahoma"/>
              </a:rPr>
              <a:t>Owen</a:t>
            </a:r>
            <a:endParaRPr sz="1300">
              <a:solidFill>
                <a:schemeClr val="dk2"/>
              </a:solidFill>
              <a:latin typeface="Tahoma"/>
              <a:ea typeface="Tahoma"/>
              <a:cs typeface="Tahoma"/>
              <a:sym typeface="Tahoma"/>
            </a:endParaRPr>
          </a:p>
          <a:p>
            <a:pPr marL="457200" marR="0" lvl="0" indent="-311150" algn="just" rtl="0">
              <a:lnSpc>
                <a:spcPct val="150000"/>
              </a:lnSpc>
              <a:spcBef>
                <a:spcPts val="0"/>
              </a:spcBef>
              <a:spcAft>
                <a:spcPts val="0"/>
              </a:spcAft>
              <a:buClr>
                <a:schemeClr val="dk2"/>
              </a:buClr>
              <a:buSzPts val="1300"/>
              <a:buFont typeface="Tahoma"/>
              <a:buChar char="●"/>
            </a:pPr>
            <a:r>
              <a:rPr lang="hu-HU" sz="1300">
                <a:solidFill>
                  <a:schemeClr val="dk2"/>
                </a:solidFill>
                <a:latin typeface="Tahoma"/>
                <a:ea typeface="Tahoma"/>
                <a:cs typeface="Tahoma"/>
                <a:sym typeface="Tahoma"/>
              </a:rPr>
              <a:t>Microwave </a:t>
            </a:r>
            <a:endParaRPr sz="1300">
              <a:solidFill>
                <a:schemeClr val="dk2"/>
              </a:solidFill>
              <a:latin typeface="Tahoma"/>
              <a:ea typeface="Tahoma"/>
              <a:cs typeface="Tahoma"/>
              <a:sym typeface="Tahoma"/>
            </a:endParaRPr>
          </a:p>
          <a:p>
            <a:pPr marL="457200" marR="0" lvl="0" indent="-311150" algn="just" rtl="0">
              <a:lnSpc>
                <a:spcPct val="150000"/>
              </a:lnSpc>
              <a:spcBef>
                <a:spcPts val="0"/>
              </a:spcBef>
              <a:spcAft>
                <a:spcPts val="0"/>
              </a:spcAft>
              <a:buClr>
                <a:schemeClr val="dk2"/>
              </a:buClr>
              <a:buSzPts val="1300"/>
              <a:buFont typeface="Tahoma"/>
              <a:buChar char="●"/>
            </a:pPr>
            <a:r>
              <a:rPr lang="hu-HU" sz="1300">
                <a:solidFill>
                  <a:schemeClr val="dk2"/>
                </a:solidFill>
                <a:latin typeface="Tahoma"/>
                <a:ea typeface="Tahoma"/>
                <a:cs typeface="Tahoma"/>
                <a:sym typeface="Tahoma"/>
              </a:rPr>
              <a:t>Sink (Do not pour used oil in the sink, Please take the used oil to the nearest oil collection bin)</a:t>
            </a:r>
            <a:endParaRPr sz="1300">
              <a:solidFill>
                <a:schemeClr val="dk2"/>
              </a:solidFill>
              <a:latin typeface="Tahoma"/>
              <a:ea typeface="Tahoma"/>
              <a:cs typeface="Tahoma"/>
              <a:sym typeface="Tahoma"/>
            </a:endParaRPr>
          </a:p>
          <a:p>
            <a:pPr marL="0" marR="0" lvl="0" indent="0" algn="just" rtl="0">
              <a:lnSpc>
                <a:spcPct val="150000"/>
              </a:lnSpc>
              <a:spcBef>
                <a:spcPts val="0"/>
              </a:spcBef>
              <a:spcAft>
                <a:spcPts val="0"/>
              </a:spcAft>
              <a:buNone/>
            </a:pPr>
            <a:r>
              <a:rPr lang="hu-HU">
                <a:solidFill>
                  <a:schemeClr val="dk2"/>
                </a:solidFill>
                <a:latin typeface="Tahoma"/>
                <a:ea typeface="Tahoma"/>
                <a:cs typeface="Tahoma"/>
                <a:sym typeface="Tahoma"/>
              </a:rPr>
              <a:t>Oil collection bin (Every kitchen in the K3 and K0 buildings)</a:t>
            </a:r>
            <a:endParaRPr>
              <a:solidFill>
                <a:schemeClr val="dk2"/>
              </a:solidFill>
              <a:latin typeface="Tahoma"/>
              <a:ea typeface="Tahoma"/>
              <a:cs typeface="Tahoma"/>
              <a:sym typeface="Tahoma"/>
            </a:endParaRPr>
          </a:p>
          <a:p>
            <a:pPr marL="0" marR="0" lvl="0" indent="0" algn="just" rtl="0">
              <a:lnSpc>
                <a:spcPct val="150000"/>
              </a:lnSpc>
              <a:spcBef>
                <a:spcPts val="0"/>
              </a:spcBef>
              <a:spcAft>
                <a:spcPts val="0"/>
              </a:spcAft>
              <a:buNone/>
            </a:pPr>
            <a:r>
              <a:rPr lang="hu-HU">
                <a:solidFill>
                  <a:srgbClr val="C00000"/>
                </a:solidFill>
                <a:latin typeface="Tahoma"/>
                <a:ea typeface="Tahoma"/>
                <a:cs typeface="Tahoma"/>
                <a:sym typeface="Tahoma"/>
              </a:rPr>
              <a:t>Every equipment must be used as intended.</a:t>
            </a:r>
            <a:endParaRPr>
              <a:solidFill>
                <a:srgbClr val="C00000"/>
              </a:solidFill>
              <a:latin typeface="Tahoma"/>
              <a:ea typeface="Tahoma"/>
              <a:cs typeface="Tahoma"/>
              <a:sym typeface="Tahoma"/>
            </a:endParaRPr>
          </a:p>
          <a:p>
            <a:pPr marL="0" marR="0" lvl="0" indent="0" algn="just" rtl="0">
              <a:lnSpc>
                <a:spcPct val="150000"/>
              </a:lnSpc>
              <a:spcBef>
                <a:spcPts val="0"/>
              </a:spcBef>
              <a:spcAft>
                <a:spcPts val="0"/>
              </a:spcAft>
              <a:buNone/>
            </a:pPr>
            <a:r>
              <a:rPr lang="hu-HU">
                <a:solidFill>
                  <a:srgbClr val="C00000"/>
                </a:solidFill>
                <a:latin typeface="Tahoma"/>
                <a:ea typeface="Tahoma"/>
                <a:cs typeface="Tahoma"/>
                <a:sym typeface="Tahoma"/>
              </a:rPr>
              <a:t>Improper use of the equipment is considered as intentional damage therefore can and will result in disciplinary action!</a:t>
            </a:r>
            <a:endParaRPr>
              <a:solidFill>
                <a:srgbClr val="C00000"/>
              </a:solidFill>
              <a:latin typeface="Tahoma"/>
              <a:ea typeface="Tahoma"/>
              <a:cs typeface="Tahoma"/>
              <a:sym typeface="Tahom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17"/>
          <p:cNvSpPr txBox="1">
            <a:spLocks noGrp="1"/>
          </p:cNvSpPr>
          <p:nvPr>
            <p:ph type="body" idx="1"/>
          </p:nvPr>
        </p:nvSpPr>
        <p:spPr>
          <a:xfrm>
            <a:off x="2349969" y="722674"/>
            <a:ext cx="4444061" cy="45719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242943"/>
              </a:buClr>
              <a:buSzPts val="1800"/>
              <a:buNone/>
            </a:pPr>
            <a:r>
              <a:rPr lang="hu-HU" sz="1800" b="1" cap="small">
                <a:solidFill>
                  <a:srgbClr val="242943"/>
                </a:solidFill>
                <a:latin typeface="Tahoma"/>
                <a:ea typeface="Tahoma"/>
                <a:cs typeface="Tahoma"/>
                <a:sym typeface="Tahoma"/>
              </a:rPr>
              <a:t>SERVICES - Laundry and disinfection</a:t>
            </a:r>
            <a:endParaRPr sz="1800" b="1">
              <a:solidFill>
                <a:srgbClr val="242943"/>
              </a:solidFill>
              <a:latin typeface="Tahoma"/>
              <a:ea typeface="Tahoma"/>
              <a:cs typeface="Tahoma"/>
              <a:sym typeface="Tahoma"/>
            </a:endParaRPr>
          </a:p>
        </p:txBody>
      </p:sp>
      <p:sp>
        <p:nvSpPr>
          <p:cNvPr id="207" name="Google Shape;207;p17"/>
          <p:cNvSpPr txBox="1"/>
          <p:nvPr/>
        </p:nvSpPr>
        <p:spPr>
          <a:xfrm>
            <a:off x="736415" y="1298038"/>
            <a:ext cx="7671300" cy="3216900"/>
          </a:xfrm>
          <a:prstGeom prst="rect">
            <a:avLst/>
          </a:prstGeom>
          <a:noFill/>
          <a:ln>
            <a:noFill/>
          </a:ln>
        </p:spPr>
        <p:txBody>
          <a:bodyPr spcFirstLastPara="1" wrap="square" lIns="91425" tIns="45700" rIns="91425" bIns="45700" anchor="t" anchorCtr="0">
            <a:spAutoFit/>
          </a:bodyPr>
          <a:lstStyle/>
          <a:p>
            <a:pPr marL="285750" marR="0" lvl="0" indent="-285750" algn="just" rtl="0">
              <a:lnSpc>
                <a:spcPct val="150000"/>
              </a:lnSpc>
              <a:spcBef>
                <a:spcPts val="0"/>
              </a:spcBef>
              <a:spcAft>
                <a:spcPts val="0"/>
              </a:spcAft>
              <a:buClr>
                <a:schemeClr val="dk2"/>
              </a:buClr>
              <a:buSzPts val="1400"/>
              <a:buFont typeface="Arial"/>
              <a:buChar char="•"/>
            </a:pPr>
            <a:r>
              <a:rPr lang="hu-HU" sz="1400" b="1">
                <a:solidFill>
                  <a:schemeClr val="dk2"/>
                </a:solidFill>
                <a:latin typeface="Tahoma"/>
                <a:ea typeface="Tahoma"/>
                <a:cs typeface="Tahoma"/>
                <a:sym typeface="Tahoma"/>
              </a:rPr>
              <a:t>LAUNDRY </a:t>
            </a:r>
            <a:endParaRPr/>
          </a:p>
          <a:p>
            <a:pPr marL="642366" marR="0" lvl="1" indent="-285750" algn="just" rtl="0">
              <a:lnSpc>
                <a:spcPct val="150000"/>
              </a:lnSpc>
              <a:spcBef>
                <a:spcPts val="0"/>
              </a:spcBef>
              <a:spcAft>
                <a:spcPts val="0"/>
              </a:spcAft>
              <a:buClr>
                <a:schemeClr val="dk2"/>
              </a:buClr>
              <a:buSzPts val="1400"/>
              <a:buFont typeface="Courier New"/>
              <a:buChar char="o"/>
            </a:pPr>
            <a:r>
              <a:rPr lang="hu-HU" sz="1400" b="0" i="0" u="none" strike="noStrike" cap="none">
                <a:solidFill>
                  <a:schemeClr val="dk2"/>
                </a:solidFill>
                <a:latin typeface="Tahoma"/>
                <a:ea typeface="Tahoma"/>
                <a:cs typeface="Tahoma"/>
                <a:sym typeface="Tahoma"/>
              </a:rPr>
              <a:t>in Hegedűs Gyula Dormitory on the 2nd floor; </a:t>
            </a:r>
            <a:endParaRPr/>
          </a:p>
          <a:p>
            <a:pPr marL="642366" marR="0" lvl="1" indent="-285750" algn="just" rtl="0">
              <a:lnSpc>
                <a:spcPct val="150000"/>
              </a:lnSpc>
              <a:spcBef>
                <a:spcPts val="0"/>
              </a:spcBef>
              <a:spcAft>
                <a:spcPts val="0"/>
              </a:spcAft>
              <a:buClr>
                <a:schemeClr val="dk2"/>
              </a:buClr>
              <a:buSzPts val="1400"/>
              <a:buFont typeface="Courier New"/>
              <a:buChar char="o"/>
            </a:pPr>
            <a:r>
              <a:rPr lang="hu-HU" sz="1400" b="0" i="0" u="none" strike="noStrike" cap="none">
                <a:solidFill>
                  <a:schemeClr val="dk2"/>
                </a:solidFill>
                <a:latin typeface="Tahoma"/>
                <a:ea typeface="Tahoma"/>
                <a:cs typeface="Tahoma"/>
                <a:sym typeface="Tahoma"/>
              </a:rPr>
              <a:t>in Multifunction Building on the 1st floor</a:t>
            </a:r>
            <a:endParaRPr sz="1400" b="0" i="0" u="none" strike="noStrike" cap="none">
              <a:solidFill>
                <a:schemeClr val="dk2"/>
              </a:solidFill>
              <a:latin typeface="Tahoma"/>
              <a:ea typeface="Tahoma"/>
              <a:cs typeface="Tahoma"/>
              <a:sym typeface="Tahoma"/>
            </a:endParaRPr>
          </a:p>
          <a:p>
            <a:pPr marL="285750" marR="0" lvl="0" indent="-285750" algn="just" rtl="0">
              <a:lnSpc>
                <a:spcPct val="150000"/>
              </a:lnSpc>
              <a:spcBef>
                <a:spcPts val="0"/>
              </a:spcBef>
              <a:spcAft>
                <a:spcPts val="0"/>
              </a:spcAft>
              <a:buClr>
                <a:schemeClr val="dk2"/>
              </a:buClr>
              <a:buSzPts val="1400"/>
              <a:buFont typeface="Arial"/>
              <a:buChar char="•"/>
            </a:pPr>
            <a:r>
              <a:rPr lang="hu-HU" sz="1400" b="1">
                <a:solidFill>
                  <a:schemeClr val="dk2"/>
                </a:solidFill>
                <a:latin typeface="Tahoma"/>
                <a:ea typeface="Tahoma"/>
                <a:cs typeface="Tahoma"/>
                <a:sym typeface="Tahoma"/>
              </a:rPr>
              <a:t>Bathroom disinfection</a:t>
            </a:r>
            <a:endParaRPr sz="1400" b="1">
              <a:solidFill>
                <a:schemeClr val="dk2"/>
              </a:solidFill>
              <a:latin typeface="Tahoma"/>
              <a:ea typeface="Tahoma"/>
              <a:cs typeface="Tahoma"/>
              <a:sym typeface="Tahoma"/>
            </a:endParaRPr>
          </a:p>
          <a:p>
            <a:pPr marL="642366" marR="0" lvl="1" indent="-285750" algn="just" rtl="0">
              <a:lnSpc>
                <a:spcPct val="150000"/>
              </a:lnSpc>
              <a:spcBef>
                <a:spcPts val="0"/>
              </a:spcBef>
              <a:spcAft>
                <a:spcPts val="0"/>
              </a:spcAft>
              <a:buClr>
                <a:schemeClr val="dk2"/>
              </a:buClr>
              <a:buSzPts val="1400"/>
              <a:buFont typeface="Courier New"/>
              <a:buChar char="o"/>
            </a:pPr>
            <a:r>
              <a:rPr lang="hu-HU" sz="1400" b="0" i="0" u="none" strike="noStrike" cap="none">
                <a:solidFill>
                  <a:schemeClr val="dk2"/>
                </a:solidFill>
                <a:latin typeface="Tahoma"/>
                <a:ea typeface="Tahoma"/>
                <a:cs typeface="Tahoma"/>
                <a:sym typeface="Tahoma"/>
              </a:rPr>
              <a:t>Colleagues of the UNI-Famulus Ltd carries out regular disinfection of all bathrooms (includings ones within the dorm rooms).</a:t>
            </a:r>
            <a:endParaRPr/>
          </a:p>
          <a:p>
            <a:pPr marL="642366" marR="0" lvl="1" indent="-285750" algn="just" rtl="0">
              <a:lnSpc>
                <a:spcPct val="150000"/>
              </a:lnSpc>
              <a:spcBef>
                <a:spcPts val="0"/>
              </a:spcBef>
              <a:spcAft>
                <a:spcPts val="0"/>
              </a:spcAft>
              <a:buClr>
                <a:schemeClr val="dk2"/>
              </a:buClr>
              <a:buSzPts val="1400"/>
              <a:buFont typeface="Courier New"/>
              <a:buChar char="o"/>
            </a:pPr>
            <a:r>
              <a:rPr lang="hu-HU" sz="1400" b="0" i="0" u="none" strike="noStrike" cap="none">
                <a:solidFill>
                  <a:schemeClr val="dk2"/>
                </a:solidFill>
                <a:latin typeface="Tahoma"/>
                <a:ea typeface="Tahoma"/>
                <a:cs typeface="Tahoma"/>
                <a:sym typeface="Tahoma"/>
              </a:rPr>
              <a:t>The scheduel for the disinfectation can be found on kollegium.sze.hu</a:t>
            </a:r>
            <a:endParaRPr/>
          </a:p>
          <a:p>
            <a:pPr marL="0" marR="0" lvl="0" indent="0" algn="just" rtl="0">
              <a:lnSpc>
                <a:spcPct val="150000"/>
              </a:lnSpc>
              <a:spcBef>
                <a:spcPts val="0"/>
              </a:spcBef>
              <a:spcAft>
                <a:spcPts val="0"/>
              </a:spcAft>
              <a:buNone/>
            </a:pPr>
            <a:r>
              <a:rPr lang="hu-HU" sz="1400">
                <a:solidFill>
                  <a:srgbClr val="C00000"/>
                </a:solidFill>
                <a:latin typeface="Tahoma"/>
                <a:ea typeface="Tahoma"/>
                <a:cs typeface="Tahoma"/>
                <a:sym typeface="Tahoma"/>
              </a:rPr>
              <a:t>Reminder rooms and common areas (entryway or bathrooms) MUST be cleaned by the students the bathroom disinfection is not cleaning and if the bathrooms are not cleared at the time of disinfection the disinfection will NOT be carried out.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
          <p:cNvSpPr txBox="1">
            <a:spLocks noGrp="1"/>
          </p:cNvSpPr>
          <p:nvPr>
            <p:ph type="body" idx="2"/>
          </p:nvPr>
        </p:nvSpPr>
        <p:spPr>
          <a:xfrm>
            <a:off x="2708683" y="1066393"/>
            <a:ext cx="2752500" cy="387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242943"/>
              </a:buClr>
              <a:buSzPts val="1800"/>
              <a:buNone/>
            </a:pPr>
            <a:r>
              <a:rPr lang="hu-HU" sz="1800" b="1" cap="small">
                <a:solidFill>
                  <a:srgbClr val="242943"/>
                </a:solidFill>
              </a:rPr>
              <a:t>Arrival information</a:t>
            </a:r>
            <a:endParaRPr sz="1800" b="1">
              <a:solidFill>
                <a:srgbClr val="242943"/>
              </a:solidFill>
            </a:endParaRPr>
          </a:p>
          <a:p>
            <a:pPr marL="0" lvl="0" indent="0" algn="l" rtl="0">
              <a:lnSpc>
                <a:spcPct val="90000"/>
              </a:lnSpc>
              <a:spcBef>
                <a:spcPts val="675"/>
              </a:spcBef>
              <a:spcAft>
                <a:spcPts val="0"/>
              </a:spcAft>
              <a:buClr>
                <a:schemeClr val="dk1"/>
              </a:buClr>
              <a:buSzPts val="1088"/>
              <a:buNone/>
            </a:pPr>
            <a:endParaRPr>
              <a:solidFill>
                <a:srgbClr val="242943"/>
              </a:solidFill>
            </a:endParaRPr>
          </a:p>
        </p:txBody>
      </p:sp>
      <p:sp>
        <p:nvSpPr>
          <p:cNvPr id="102" name="Google Shape;102;p2"/>
          <p:cNvSpPr txBox="1"/>
          <p:nvPr/>
        </p:nvSpPr>
        <p:spPr>
          <a:xfrm>
            <a:off x="452972" y="1769257"/>
            <a:ext cx="8513400" cy="2037300"/>
          </a:xfrm>
          <a:prstGeom prst="rect">
            <a:avLst/>
          </a:prstGeom>
          <a:noFill/>
          <a:ln>
            <a:noFill/>
          </a:ln>
        </p:spPr>
        <p:txBody>
          <a:bodyPr spcFirstLastPara="1" wrap="square" lIns="91425" tIns="45700" rIns="91425" bIns="45700" anchor="t" anchorCtr="0">
            <a:spAutoFit/>
          </a:bodyPr>
          <a:lstStyle/>
          <a:p>
            <a:pPr marL="342900" marR="0" lvl="0" indent="-342900" algn="just" rtl="0">
              <a:lnSpc>
                <a:spcPct val="200000"/>
              </a:lnSpc>
              <a:spcBef>
                <a:spcPts val="0"/>
              </a:spcBef>
              <a:spcAft>
                <a:spcPts val="0"/>
              </a:spcAft>
              <a:buClr>
                <a:srgbClr val="242943"/>
              </a:buClr>
              <a:buSzPts val="1404"/>
              <a:buFont typeface="Tahoma"/>
              <a:buAutoNum type="arabicPeriod"/>
            </a:pPr>
            <a:r>
              <a:rPr lang="hu-HU" sz="1404" b="0" i="0" u="none" strike="noStrike" cap="none">
                <a:solidFill>
                  <a:srgbClr val="242943"/>
                </a:solidFill>
                <a:latin typeface="Tahoma"/>
                <a:ea typeface="Tahoma"/>
                <a:cs typeface="Tahoma"/>
                <a:sym typeface="Tahoma"/>
              </a:rPr>
              <a:t>Upon your arrival please go to check-in at the K1 building’s reception.</a:t>
            </a:r>
            <a:endParaRPr/>
          </a:p>
          <a:p>
            <a:pPr marL="342900" marR="0" lvl="0" indent="-342900" algn="just" rtl="0">
              <a:lnSpc>
                <a:spcPct val="200000"/>
              </a:lnSpc>
              <a:spcBef>
                <a:spcPts val="0"/>
              </a:spcBef>
              <a:spcAft>
                <a:spcPts val="0"/>
              </a:spcAft>
              <a:buClr>
                <a:srgbClr val="242943"/>
              </a:buClr>
              <a:buSzPts val="1404"/>
              <a:buFont typeface="Tahoma"/>
              <a:buAutoNum type="arabicPeriod"/>
            </a:pPr>
            <a:r>
              <a:rPr lang="hu-HU" sz="1404" b="0" i="0" u="none" strike="noStrike" cap="none">
                <a:solidFill>
                  <a:srgbClr val="242943"/>
                </a:solidFill>
                <a:latin typeface="Tahoma"/>
                <a:ea typeface="Tahoma"/>
                <a:cs typeface="Tahoma"/>
                <a:sym typeface="Tahoma"/>
              </a:rPr>
              <a:t>At the reception you will have to pick up your room key and temporary pass.</a:t>
            </a:r>
            <a:endParaRPr/>
          </a:p>
          <a:p>
            <a:pPr marL="342900" marR="0" lvl="0" indent="-342900" algn="just" rtl="0">
              <a:lnSpc>
                <a:spcPct val="200000"/>
              </a:lnSpc>
              <a:spcBef>
                <a:spcPts val="0"/>
              </a:spcBef>
              <a:spcAft>
                <a:spcPts val="0"/>
              </a:spcAft>
              <a:buClr>
                <a:srgbClr val="242943"/>
              </a:buClr>
              <a:buSzPts val="1404"/>
              <a:buFont typeface="Tahoma"/>
              <a:buAutoNum type="arabicPeriod"/>
            </a:pPr>
            <a:r>
              <a:rPr lang="hu-HU" sz="1404" b="0" i="0" u="none" strike="noStrike" cap="none">
                <a:solidFill>
                  <a:srgbClr val="242943"/>
                </a:solidFill>
                <a:latin typeface="Tahoma"/>
                <a:ea typeface="Tahoma"/>
                <a:cs typeface="Tahoma"/>
                <a:sym typeface="Tahoma"/>
              </a:rPr>
              <a:t>Please read the attached leaflet carefully for further instructions.</a:t>
            </a:r>
            <a:endParaRPr/>
          </a:p>
          <a:p>
            <a:pPr marL="342900" marR="0" lvl="0" indent="-342900" algn="just" rtl="0">
              <a:lnSpc>
                <a:spcPct val="200000"/>
              </a:lnSpc>
              <a:spcBef>
                <a:spcPts val="0"/>
              </a:spcBef>
              <a:spcAft>
                <a:spcPts val="0"/>
              </a:spcAft>
              <a:buClr>
                <a:srgbClr val="242943"/>
              </a:buClr>
              <a:buSzPts val="1404"/>
              <a:buFont typeface="Tahoma"/>
              <a:buAutoNum type="arabicPeriod"/>
            </a:pPr>
            <a:r>
              <a:rPr lang="hu-HU" sz="1404" b="0" i="0" u="none" strike="noStrike" cap="none">
                <a:solidFill>
                  <a:srgbClr val="242943"/>
                </a:solidFill>
                <a:latin typeface="Tahoma"/>
                <a:ea typeface="Tahoma"/>
                <a:cs typeface="Tahoma"/>
                <a:sym typeface="Tahoma"/>
              </a:rPr>
              <a:t>The temporary pass will be paper based which you will have to carry with you at all times when entering and leaving the dormitory building.</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body" idx="1"/>
          </p:nvPr>
        </p:nvSpPr>
        <p:spPr>
          <a:xfrm>
            <a:off x="1955180" y="1004803"/>
            <a:ext cx="4832196" cy="303608"/>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242943"/>
              </a:buClr>
              <a:buSzPts val="1800"/>
              <a:buNone/>
            </a:pPr>
            <a:r>
              <a:rPr lang="hu-HU" sz="1800" b="1" cap="small">
                <a:solidFill>
                  <a:srgbClr val="242943"/>
                </a:solidFill>
                <a:latin typeface="Tahoma"/>
                <a:ea typeface="Tahoma"/>
                <a:cs typeface="Tahoma"/>
                <a:sym typeface="Tahoma"/>
              </a:rPr>
              <a:t>SERVICES - Health </a:t>
            </a:r>
            <a:endParaRPr sz="1800" b="1">
              <a:solidFill>
                <a:srgbClr val="242943"/>
              </a:solidFill>
              <a:latin typeface="Tahoma"/>
              <a:ea typeface="Tahoma"/>
              <a:cs typeface="Tahoma"/>
              <a:sym typeface="Tahoma"/>
            </a:endParaRPr>
          </a:p>
        </p:txBody>
      </p:sp>
      <p:sp>
        <p:nvSpPr>
          <p:cNvPr id="213" name="Google Shape;213;p18"/>
          <p:cNvSpPr txBox="1"/>
          <p:nvPr/>
        </p:nvSpPr>
        <p:spPr>
          <a:xfrm>
            <a:off x="825996" y="1809978"/>
            <a:ext cx="6710400" cy="1816200"/>
          </a:xfrm>
          <a:prstGeom prst="rect">
            <a:avLst/>
          </a:prstGeom>
          <a:noFill/>
          <a:ln>
            <a:noFill/>
          </a:ln>
        </p:spPr>
        <p:txBody>
          <a:bodyPr spcFirstLastPara="1" wrap="square" lIns="91425" tIns="45700" rIns="91425" bIns="45700" anchor="t" anchorCtr="0">
            <a:spAutoFit/>
          </a:bodyPr>
          <a:lstStyle/>
          <a:p>
            <a:pPr marL="285750" marR="0" lvl="0" indent="-285750" algn="just" rtl="0">
              <a:lnSpc>
                <a:spcPct val="200000"/>
              </a:lnSpc>
              <a:spcBef>
                <a:spcPts val="0"/>
              </a:spcBef>
              <a:spcAft>
                <a:spcPts val="0"/>
              </a:spcAft>
              <a:buClr>
                <a:srgbClr val="242943"/>
              </a:buClr>
              <a:buSzPts val="1600"/>
              <a:buFont typeface="Arial"/>
              <a:buChar char="•"/>
            </a:pPr>
            <a:r>
              <a:rPr lang="hu-HU" sz="1600">
                <a:solidFill>
                  <a:srgbClr val="242943"/>
                </a:solidFill>
                <a:latin typeface="Tahoma"/>
                <a:ea typeface="Tahoma"/>
                <a:cs typeface="Tahoma"/>
                <a:sym typeface="Tahoma"/>
              </a:rPr>
              <a:t>MEDICAL CARE: </a:t>
            </a:r>
            <a:br>
              <a:rPr lang="hu-HU" sz="1600">
                <a:solidFill>
                  <a:srgbClr val="242943"/>
                </a:solidFill>
                <a:latin typeface="Tahoma"/>
                <a:ea typeface="Tahoma"/>
                <a:cs typeface="Tahoma"/>
                <a:sym typeface="Tahoma"/>
              </a:rPr>
            </a:br>
            <a:r>
              <a:rPr lang="hu-HU" sz="1600" b="1">
                <a:solidFill>
                  <a:srgbClr val="242943"/>
                </a:solidFill>
                <a:latin typeface="Tahoma"/>
                <a:ea typeface="Tahoma"/>
                <a:cs typeface="Tahoma"/>
                <a:sym typeface="Tahoma"/>
              </a:rPr>
              <a:t>Dr.</a:t>
            </a:r>
            <a:r>
              <a:rPr lang="hu-HU" sz="1600">
                <a:solidFill>
                  <a:srgbClr val="242943"/>
                </a:solidFill>
                <a:latin typeface="Tahoma"/>
                <a:ea typeface="Tahoma"/>
                <a:cs typeface="Tahoma"/>
                <a:sym typeface="Tahoma"/>
              </a:rPr>
              <a:t> </a:t>
            </a:r>
            <a:r>
              <a:rPr lang="hu-HU" sz="1600" b="1">
                <a:solidFill>
                  <a:srgbClr val="242943"/>
                </a:solidFill>
                <a:latin typeface="Tahoma"/>
                <a:ea typeface="Tahoma"/>
                <a:cs typeface="Tahoma"/>
                <a:sym typeface="Tahoma"/>
              </a:rPr>
              <a:t>Magdolna Papp</a:t>
            </a:r>
            <a:r>
              <a:rPr lang="hu-HU" sz="1600">
                <a:solidFill>
                  <a:srgbClr val="242943"/>
                </a:solidFill>
                <a:latin typeface="Tahoma"/>
                <a:ea typeface="Tahoma"/>
                <a:cs typeface="Tahoma"/>
                <a:sym typeface="Tahoma"/>
              </a:rPr>
              <a:t>, 9026 Győr, Kálóczy tér 9.</a:t>
            </a:r>
            <a:endParaRPr/>
          </a:p>
          <a:p>
            <a:pPr marL="642366" marR="0" lvl="1" indent="-285750" algn="just" rtl="0">
              <a:lnSpc>
                <a:spcPct val="200000"/>
              </a:lnSpc>
              <a:spcBef>
                <a:spcPts val="0"/>
              </a:spcBef>
              <a:spcAft>
                <a:spcPts val="0"/>
              </a:spcAft>
              <a:buClr>
                <a:srgbClr val="242943"/>
              </a:buClr>
              <a:buSzPts val="1600"/>
              <a:buFont typeface="Courier New"/>
              <a:buChar char="o"/>
            </a:pPr>
            <a:r>
              <a:rPr lang="hu-HU" sz="1600" b="0" i="0" u="none" strike="noStrike" cap="none">
                <a:solidFill>
                  <a:srgbClr val="242943"/>
                </a:solidFill>
                <a:latin typeface="Tahoma"/>
                <a:ea typeface="Tahoma"/>
                <a:cs typeface="Tahoma"/>
                <a:sym typeface="Tahoma"/>
              </a:rPr>
              <a:t>	Monday, Wednesday and Friday 7am-11am</a:t>
            </a:r>
            <a:endParaRPr/>
          </a:p>
          <a:p>
            <a:pPr marL="642366" marR="0" lvl="1" indent="-285750" algn="just" rtl="0">
              <a:lnSpc>
                <a:spcPct val="200000"/>
              </a:lnSpc>
              <a:spcBef>
                <a:spcPts val="0"/>
              </a:spcBef>
              <a:spcAft>
                <a:spcPts val="0"/>
              </a:spcAft>
              <a:buClr>
                <a:srgbClr val="242943"/>
              </a:buClr>
              <a:buSzPts val="1600"/>
              <a:buFont typeface="Courier New"/>
              <a:buChar char="o"/>
            </a:pPr>
            <a:r>
              <a:rPr lang="hu-HU" sz="1600" b="0" i="0" u="none" strike="noStrike" cap="none">
                <a:solidFill>
                  <a:srgbClr val="242943"/>
                </a:solidFill>
                <a:latin typeface="Tahoma"/>
                <a:ea typeface="Tahoma"/>
                <a:cs typeface="Tahoma"/>
                <a:sym typeface="Tahoma"/>
              </a:rPr>
              <a:t>	Tuesday and Thursday 10am-2pm</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19"/>
          <p:cNvSpPr txBox="1"/>
          <p:nvPr/>
        </p:nvSpPr>
        <p:spPr>
          <a:xfrm>
            <a:off x="1002891" y="1617332"/>
            <a:ext cx="5707500" cy="2577600"/>
          </a:xfrm>
          <a:prstGeom prst="rect">
            <a:avLst/>
          </a:prstGeom>
          <a:noFill/>
          <a:ln>
            <a:noFill/>
          </a:ln>
        </p:spPr>
        <p:txBody>
          <a:bodyPr spcFirstLastPara="1" wrap="square" lIns="91425" tIns="45700" rIns="91425" bIns="45700" anchor="t" anchorCtr="0">
            <a:spAutoFit/>
          </a:bodyPr>
          <a:lstStyle/>
          <a:p>
            <a:pPr marL="0" marR="0" lvl="0" indent="-89154" algn="just" rtl="0">
              <a:lnSpc>
                <a:spcPct val="150000"/>
              </a:lnSpc>
              <a:spcBef>
                <a:spcPts val="0"/>
              </a:spcBef>
              <a:spcAft>
                <a:spcPts val="0"/>
              </a:spcAft>
              <a:buClr>
                <a:srgbClr val="222222"/>
              </a:buClr>
              <a:buSzPts val="1404"/>
              <a:buFont typeface="Arial"/>
              <a:buChar char="•"/>
            </a:pPr>
            <a:r>
              <a:rPr lang="hu-HU" sz="1404" b="1">
                <a:solidFill>
                  <a:srgbClr val="222222"/>
                </a:solidFill>
                <a:latin typeface="arial"/>
                <a:ea typeface="arial"/>
                <a:cs typeface="arial"/>
                <a:sym typeface="arial"/>
              </a:rPr>
              <a:t> T</a:t>
            </a:r>
            <a:r>
              <a:rPr lang="hu-HU" sz="1404" b="1" i="0">
                <a:solidFill>
                  <a:srgbClr val="222222"/>
                </a:solidFill>
                <a:latin typeface="arial"/>
                <a:ea typeface="arial"/>
                <a:cs typeface="arial"/>
                <a:sym typeface="arial"/>
              </a:rPr>
              <a:t>echnical problem</a:t>
            </a:r>
            <a:endParaRPr sz="1404" b="1" i="0">
              <a:solidFill>
                <a:srgbClr val="222222"/>
              </a:solidFill>
              <a:latin typeface="arial"/>
              <a:ea typeface="arial"/>
              <a:cs typeface="arial"/>
              <a:sym typeface="arial"/>
            </a:endParaRPr>
          </a:p>
          <a:p>
            <a:pPr marL="356616" marR="0" lvl="1" indent="-89154" algn="just" rtl="0">
              <a:lnSpc>
                <a:spcPct val="150000"/>
              </a:lnSpc>
              <a:spcBef>
                <a:spcPts val="0"/>
              </a:spcBef>
              <a:spcAft>
                <a:spcPts val="0"/>
              </a:spcAft>
              <a:buClr>
                <a:srgbClr val="222222"/>
              </a:buClr>
              <a:buSzPts val="1404"/>
              <a:buFont typeface="Arial"/>
              <a:buChar char="•"/>
            </a:pPr>
            <a:r>
              <a:rPr lang="hu-HU" sz="1404" b="0" i="0" u="none" strike="noStrike" cap="none">
                <a:solidFill>
                  <a:srgbClr val="222222"/>
                </a:solidFill>
                <a:latin typeface="arial"/>
                <a:ea typeface="arial"/>
                <a:cs typeface="arial"/>
                <a:sym typeface="arial"/>
              </a:rPr>
              <a:t> Please report it on the website </a:t>
            </a:r>
            <a:r>
              <a:rPr lang="hu-HU" sz="1404" b="0" i="0" u="sng" strike="noStrike" cap="none">
                <a:solidFill>
                  <a:srgbClr val="0000FF"/>
                </a:solidFill>
                <a:latin typeface="arial"/>
                <a:ea typeface="arial"/>
                <a:cs typeface="arial"/>
                <a:sym typeface="arial"/>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help.sze.hu</a:t>
            </a:r>
            <a:endParaRPr sz="1404" b="0" i="0" u="none" strike="noStrike" cap="none">
              <a:solidFill>
                <a:srgbClr val="222222"/>
              </a:solidFill>
              <a:latin typeface="Arial"/>
              <a:ea typeface="Arial"/>
              <a:cs typeface="Arial"/>
              <a:sym typeface="Arial"/>
            </a:endParaRPr>
          </a:p>
          <a:p>
            <a:pPr marL="0" marR="0" lvl="0" indent="-89154" algn="just" rtl="0">
              <a:lnSpc>
                <a:spcPct val="150000"/>
              </a:lnSpc>
              <a:spcBef>
                <a:spcPts val="0"/>
              </a:spcBef>
              <a:spcAft>
                <a:spcPts val="0"/>
              </a:spcAft>
              <a:buClr>
                <a:srgbClr val="222222"/>
              </a:buClr>
              <a:buSzPts val="1404"/>
              <a:buFont typeface="Arial"/>
              <a:buChar char="•"/>
            </a:pPr>
            <a:r>
              <a:rPr lang="hu-HU" sz="1404">
                <a:solidFill>
                  <a:srgbClr val="222222"/>
                </a:solidFill>
                <a:latin typeface="arial"/>
                <a:ea typeface="arial"/>
                <a:cs typeface="arial"/>
                <a:sym typeface="arial"/>
              </a:rPr>
              <a:t> </a:t>
            </a:r>
            <a:r>
              <a:rPr lang="hu-HU" sz="1404" b="1">
                <a:solidFill>
                  <a:srgbClr val="222222"/>
                </a:solidFill>
                <a:latin typeface="arial"/>
                <a:ea typeface="arial"/>
                <a:cs typeface="arial"/>
                <a:sym typeface="arial"/>
              </a:rPr>
              <a:t>Problem</a:t>
            </a:r>
            <a:r>
              <a:rPr lang="hu-HU" sz="1404">
                <a:solidFill>
                  <a:srgbClr val="222222"/>
                </a:solidFill>
                <a:latin typeface="arial"/>
                <a:ea typeface="arial"/>
                <a:cs typeface="arial"/>
                <a:sym typeface="arial"/>
              </a:rPr>
              <a:t> </a:t>
            </a:r>
            <a:r>
              <a:rPr lang="hu-HU" sz="1404" b="1" i="0">
                <a:solidFill>
                  <a:srgbClr val="222222"/>
                </a:solidFill>
                <a:latin typeface="arial"/>
                <a:ea typeface="arial"/>
                <a:cs typeface="arial"/>
                <a:sym typeface="arial"/>
              </a:rPr>
              <a:t>with your card</a:t>
            </a:r>
            <a:endParaRPr sz="1404">
              <a:solidFill>
                <a:srgbClr val="222222"/>
              </a:solidFill>
              <a:latin typeface="arial"/>
              <a:ea typeface="arial"/>
              <a:cs typeface="arial"/>
              <a:sym typeface="arial"/>
            </a:endParaRPr>
          </a:p>
          <a:p>
            <a:pPr marL="356616" marR="0" lvl="1" indent="-89154" algn="just" rtl="0">
              <a:lnSpc>
                <a:spcPct val="150000"/>
              </a:lnSpc>
              <a:spcBef>
                <a:spcPts val="0"/>
              </a:spcBef>
              <a:spcAft>
                <a:spcPts val="0"/>
              </a:spcAft>
              <a:buClr>
                <a:srgbClr val="222222"/>
              </a:buClr>
              <a:buSzPts val="1404"/>
              <a:buFont typeface="Arial"/>
              <a:buChar char="•"/>
            </a:pPr>
            <a:r>
              <a:rPr lang="hu-HU" sz="1404" b="0" i="0" u="none" strike="noStrike" cap="none">
                <a:solidFill>
                  <a:srgbClr val="222222"/>
                </a:solidFill>
                <a:latin typeface="arial"/>
                <a:ea typeface="arial"/>
                <a:cs typeface="arial"/>
                <a:sym typeface="arial"/>
              </a:rPr>
              <a:t> Please write to </a:t>
            </a:r>
            <a:r>
              <a:rPr lang="hu-HU" sz="1404" b="0" i="0" u="sng" strike="noStrike" cap="none">
                <a:solidFill>
                  <a:srgbClr val="0000FF"/>
                </a:solidFill>
                <a:latin typeface="arial"/>
                <a:ea typeface="arial"/>
                <a:cs typeface="arial"/>
                <a:sym typeface="arial"/>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kartya@sze.hu</a:t>
            </a:r>
            <a:endParaRPr sz="1404" b="0" i="0" u="none" strike="noStrike" cap="none">
              <a:solidFill>
                <a:srgbClr val="222222"/>
              </a:solidFill>
              <a:latin typeface="Arial"/>
              <a:ea typeface="Arial"/>
              <a:cs typeface="Arial"/>
              <a:sym typeface="Arial"/>
            </a:endParaRPr>
          </a:p>
          <a:p>
            <a:pPr marL="0" marR="0" lvl="0" indent="-89154" algn="just" rtl="0">
              <a:lnSpc>
                <a:spcPct val="150000"/>
              </a:lnSpc>
              <a:spcBef>
                <a:spcPts val="0"/>
              </a:spcBef>
              <a:spcAft>
                <a:spcPts val="0"/>
              </a:spcAft>
              <a:buClr>
                <a:srgbClr val="222222"/>
              </a:buClr>
              <a:buSzPts val="1404"/>
              <a:buFont typeface="Arial"/>
              <a:buChar char="•"/>
            </a:pPr>
            <a:r>
              <a:rPr lang="hu-HU" sz="1404">
                <a:solidFill>
                  <a:srgbClr val="222222"/>
                </a:solidFill>
                <a:latin typeface="arial"/>
                <a:ea typeface="arial"/>
                <a:cs typeface="arial"/>
                <a:sym typeface="arial"/>
              </a:rPr>
              <a:t> </a:t>
            </a:r>
            <a:r>
              <a:rPr lang="hu-HU" sz="1404" b="1">
                <a:solidFill>
                  <a:srgbClr val="222222"/>
                </a:solidFill>
                <a:latin typeface="arial"/>
                <a:ea typeface="arial"/>
                <a:cs typeface="arial"/>
                <a:sym typeface="arial"/>
              </a:rPr>
              <a:t>P</a:t>
            </a:r>
            <a:r>
              <a:rPr lang="hu-HU" sz="1404" b="1" i="0">
                <a:solidFill>
                  <a:srgbClr val="222222"/>
                </a:solidFill>
                <a:latin typeface="arial"/>
                <a:ea typeface="arial"/>
                <a:cs typeface="arial"/>
                <a:sym typeface="arial"/>
              </a:rPr>
              <a:t>roblem with your fingerprint or internet</a:t>
            </a:r>
            <a:endParaRPr sz="1404">
              <a:solidFill>
                <a:srgbClr val="222222"/>
              </a:solidFill>
              <a:latin typeface="arial"/>
              <a:ea typeface="arial"/>
              <a:cs typeface="arial"/>
              <a:sym typeface="arial"/>
            </a:endParaRPr>
          </a:p>
          <a:p>
            <a:pPr marL="356616" marR="0" lvl="1" indent="-89154" algn="just" rtl="0">
              <a:lnSpc>
                <a:spcPct val="150000"/>
              </a:lnSpc>
              <a:spcBef>
                <a:spcPts val="0"/>
              </a:spcBef>
              <a:spcAft>
                <a:spcPts val="0"/>
              </a:spcAft>
              <a:buClr>
                <a:srgbClr val="222222"/>
              </a:buClr>
              <a:buSzPts val="1404"/>
              <a:buFont typeface="Arial"/>
              <a:buChar char="•"/>
            </a:pPr>
            <a:r>
              <a:rPr lang="hu-HU" sz="1404" b="0" i="0" u="none" strike="noStrike" cap="none">
                <a:solidFill>
                  <a:srgbClr val="222222"/>
                </a:solidFill>
                <a:latin typeface="arial"/>
                <a:ea typeface="arial"/>
                <a:cs typeface="arial"/>
                <a:sym typeface="arial"/>
              </a:rPr>
              <a:t> Please write to </a:t>
            </a:r>
            <a:r>
              <a:rPr lang="hu-HU" sz="1404" b="0" i="0" u="sng" strike="noStrike" cap="none">
                <a:solidFill>
                  <a:srgbClr val="0000FF"/>
                </a:solidFill>
                <a:latin typeface="arial"/>
                <a:ea typeface="arial"/>
                <a:cs typeface="arial"/>
                <a:sym typeface="arial"/>
                <a:hlinkClick r:id="rId5">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problema@</a:t>
            </a:r>
            <a:r>
              <a:rPr lang="hu-HU" sz="1404" u="sng">
                <a:solidFill>
                  <a:srgbClr val="0000FF"/>
                </a:solidFill>
                <a:latin typeface="arial"/>
                <a:ea typeface="arial"/>
                <a:cs typeface="arial"/>
                <a:sym typeface="arial"/>
                <a:hlinkClick r:id="rId5">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netclub</a:t>
            </a:r>
            <a:r>
              <a:rPr lang="hu-HU" sz="1404" b="0" i="0" u="sng" strike="noStrike" cap="none">
                <a:solidFill>
                  <a:srgbClr val="0000FF"/>
                </a:solidFill>
                <a:latin typeface="arial"/>
                <a:ea typeface="arial"/>
                <a:cs typeface="arial"/>
                <a:sym typeface="arial"/>
                <a:hlinkClick r:id="rId5">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.sze.hu</a:t>
            </a:r>
            <a:endParaRPr sz="1404" b="0" i="0" u="none" strike="noStrike" cap="none">
              <a:solidFill>
                <a:srgbClr val="0000FF"/>
              </a:solidFill>
              <a:latin typeface="arial"/>
              <a:ea typeface="arial"/>
              <a:cs typeface="arial"/>
              <a:sym typeface="arial"/>
            </a:endParaRPr>
          </a:p>
          <a:p>
            <a:pPr marL="0" marR="0" lvl="0" indent="-89154" algn="just" rtl="0">
              <a:lnSpc>
                <a:spcPct val="150000"/>
              </a:lnSpc>
              <a:spcBef>
                <a:spcPts val="0"/>
              </a:spcBef>
              <a:spcAft>
                <a:spcPts val="0"/>
              </a:spcAft>
              <a:buClr>
                <a:srgbClr val="242943"/>
              </a:buClr>
              <a:buSzPts val="1404"/>
              <a:buFont typeface="Arial"/>
              <a:buChar char="•"/>
            </a:pPr>
            <a:r>
              <a:rPr lang="hu-HU" sz="1404" b="1" i="0">
                <a:solidFill>
                  <a:srgbClr val="242943"/>
                </a:solidFill>
                <a:latin typeface="arial"/>
                <a:ea typeface="arial"/>
                <a:cs typeface="arial"/>
                <a:sym typeface="arial"/>
              </a:rPr>
              <a:t> Problem with the dormitory</a:t>
            </a:r>
            <a:endParaRPr sz="1404" b="1">
              <a:solidFill>
                <a:srgbClr val="242943"/>
              </a:solidFill>
              <a:latin typeface="arial"/>
              <a:ea typeface="arial"/>
              <a:cs typeface="arial"/>
              <a:sym typeface="arial"/>
            </a:endParaRPr>
          </a:p>
          <a:p>
            <a:pPr marL="356616" marR="0" lvl="1" indent="-89154" algn="just" rtl="0">
              <a:lnSpc>
                <a:spcPct val="150000"/>
              </a:lnSpc>
              <a:spcBef>
                <a:spcPts val="0"/>
              </a:spcBef>
              <a:spcAft>
                <a:spcPts val="0"/>
              </a:spcAft>
              <a:buClr>
                <a:srgbClr val="242943"/>
              </a:buClr>
              <a:buSzPts val="1404"/>
              <a:buFont typeface="Arial"/>
              <a:buChar char="•"/>
            </a:pPr>
            <a:r>
              <a:rPr lang="hu-HU" sz="1404" b="0" i="0" u="none" strike="noStrike" cap="none">
                <a:solidFill>
                  <a:srgbClr val="242943"/>
                </a:solidFill>
                <a:latin typeface="arial"/>
                <a:ea typeface="arial"/>
                <a:cs typeface="arial"/>
                <a:sym typeface="arial"/>
              </a:rPr>
              <a:t> Please write to </a:t>
            </a:r>
            <a:r>
              <a:rPr lang="hu-HU" sz="1404" b="0" i="0" u="sng" strike="noStrike" cap="none">
                <a:solidFill>
                  <a:srgbClr val="242943"/>
                </a:solidFill>
                <a:latin typeface="arial"/>
                <a:ea typeface="arial"/>
                <a:cs typeface="arial"/>
                <a:sym typeface="arial"/>
                <a:hlinkClick r:id="rId6">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accommodation@sze.hu</a:t>
            </a:r>
            <a:r>
              <a:rPr lang="hu-HU" sz="1404" b="0" i="0" u="none" strike="noStrike" cap="none">
                <a:solidFill>
                  <a:srgbClr val="242943"/>
                </a:solidFill>
                <a:latin typeface="arial"/>
                <a:ea typeface="arial"/>
                <a:cs typeface="arial"/>
                <a:sym typeface="arial"/>
              </a:rPr>
              <a:t> </a:t>
            </a:r>
            <a:endParaRPr/>
          </a:p>
        </p:txBody>
      </p:sp>
      <p:sp>
        <p:nvSpPr>
          <p:cNvPr id="219" name="Google Shape;219;p19"/>
          <p:cNvSpPr txBox="1">
            <a:spLocks noGrp="1"/>
          </p:cNvSpPr>
          <p:nvPr>
            <p:ph type="body" idx="1"/>
          </p:nvPr>
        </p:nvSpPr>
        <p:spPr>
          <a:xfrm>
            <a:off x="1955180" y="1004803"/>
            <a:ext cx="4832196" cy="303608"/>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242943"/>
              </a:buClr>
              <a:buSzPts val="1800"/>
              <a:buNone/>
            </a:pPr>
            <a:r>
              <a:rPr lang="hu-HU" sz="1800" b="1" cap="small">
                <a:solidFill>
                  <a:srgbClr val="242943"/>
                </a:solidFill>
                <a:latin typeface="Tahoma"/>
                <a:ea typeface="Tahoma"/>
                <a:cs typeface="Tahoma"/>
                <a:sym typeface="Tahoma"/>
              </a:rPr>
              <a:t>Important Contacts</a:t>
            </a:r>
            <a:endParaRPr sz="1800" b="1">
              <a:solidFill>
                <a:srgbClr val="242943"/>
              </a:solidFill>
              <a:latin typeface="Tahoma"/>
              <a:ea typeface="Tahoma"/>
              <a:cs typeface="Tahoma"/>
              <a:sym typeface="Tahom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20"/>
          <p:cNvSpPr txBox="1">
            <a:spLocks noGrp="1"/>
          </p:cNvSpPr>
          <p:nvPr>
            <p:ph type="body" idx="1"/>
          </p:nvPr>
        </p:nvSpPr>
        <p:spPr>
          <a:xfrm>
            <a:off x="531076" y="1927720"/>
            <a:ext cx="4815214" cy="43235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242943"/>
              </a:buClr>
              <a:buSzPts val="3000"/>
              <a:buFont typeface="Tahoma"/>
              <a:buNone/>
            </a:pPr>
            <a:r>
              <a:rPr lang="hu-HU">
                <a:solidFill>
                  <a:srgbClr val="242943"/>
                </a:solidFill>
              </a:rPr>
              <a:t>Thank you for your kind attention!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g26803fc4ea5_0_0"/>
          <p:cNvSpPr txBox="1">
            <a:spLocks noGrp="1"/>
          </p:cNvSpPr>
          <p:nvPr>
            <p:ph type="body" idx="1"/>
          </p:nvPr>
        </p:nvSpPr>
        <p:spPr>
          <a:xfrm>
            <a:off x="388055" y="1083425"/>
            <a:ext cx="8367900" cy="287100"/>
          </a:xfrm>
          <a:prstGeom prst="rect">
            <a:avLst/>
          </a:prstGeom>
        </p:spPr>
        <p:txBody>
          <a:bodyPr spcFirstLastPara="1" wrap="square" lIns="91425" tIns="45700" rIns="91425" bIns="45700" anchor="t" anchorCtr="0">
            <a:noAutofit/>
          </a:bodyPr>
          <a:lstStyle/>
          <a:p>
            <a:pPr marL="0" lvl="0" indent="0" algn="ctr" rtl="0">
              <a:spcBef>
                <a:spcPts val="675"/>
              </a:spcBef>
              <a:spcAft>
                <a:spcPts val="0"/>
              </a:spcAft>
              <a:buNone/>
            </a:pPr>
            <a:r>
              <a:rPr lang="hu-HU" sz="1800" b="1" cap="small">
                <a:solidFill>
                  <a:srgbClr val="242943"/>
                </a:solidFill>
              </a:rPr>
              <a:t>AFTER ARRIVAL - MAIN STEPS</a:t>
            </a:r>
            <a:endParaRPr sz="1800" b="1" cap="small">
              <a:solidFill>
                <a:srgbClr val="242943"/>
              </a:solidFill>
            </a:endParaRPr>
          </a:p>
          <a:p>
            <a:pPr marL="0" lvl="0" indent="0" algn="ctr" rtl="0">
              <a:spcBef>
                <a:spcPts val="675"/>
              </a:spcBef>
              <a:spcAft>
                <a:spcPts val="0"/>
              </a:spcAft>
              <a:buNone/>
            </a:pPr>
            <a:endParaRPr sz="1800" b="1" cap="small">
              <a:solidFill>
                <a:srgbClr val="242943"/>
              </a:solidFill>
            </a:endParaRPr>
          </a:p>
        </p:txBody>
      </p:sp>
      <p:sp>
        <p:nvSpPr>
          <p:cNvPr id="108" name="Google Shape;108;g26803fc4ea5_0_0"/>
          <p:cNvSpPr>
            <a:spLocks noGrp="1"/>
          </p:cNvSpPr>
          <p:nvPr>
            <p:ph type="tbl" idx="3"/>
          </p:nvPr>
        </p:nvSpPr>
        <p:spPr>
          <a:xfrm>
            <a:off x="239486" y="1769270"/>
            <a:ext cx="8643300" cy="2916900"/>
          </a:xfrm>
          <a:prstGeom prst="rect">
            <a:avLst/>
          </a:prstGeom>
        </p:spPr>
        <p:txBody>
          <a:bodyPr spcFirstLastPara="1" wrap="square" lIns="91425" tIns="45700" rIns="91425" bIns="45700" anchor="t" anchorCtr="0">
            <a:noAutofit/>
          </a:bodyPr>
          <a:lstStyle/>
          <a:p>
            <a:pPr marL="457200" marR="0" lvl="0" indent="-317754" algn="just" rtl="0">
              <a:lnSpc>
                <a:spcPct val="200000"/>
              </a:lnSpc>
              <a:spcBef>
                <a:spcPts val="0"/>
              </a:spcBef>
              <a:spcAft>
                <a:spcPts val="0"/>
              </a:spcAft>
              <a:buClr>
                <a:srgbClr val="242943"/>
              </a:buClr>
              <a:buSzPts val="1404"/>
              <a:buAutoNum type="arabicPeriod"/>
            </a:pPr>
            <a:r>
              <a:rPr lang="hu-HU" sz="1404">
                <a:solidFill>
                  <a:srgbClr val="242943"/>
                </a:solidFill>
              </a:rPr>
              <a:t>After arrival all students must make a </a:t>
            </a:r>
            <a:r>
              <a:rPr lang="hu-HU" sz="1404" b="1">
                <a:solidFill>
                  <a:srgbClr val="242943"/>
                </a:solidFill>
              </a:rPr>
              <a:t>university card</a:t>
            </a:r>
            <a:r>
              <a:rPr lang="hu-HU" sz="1404">
                <a:solidFill>
                  <a:srgbClr val="242943"/>
                </a:solidFill>
              </a:rPr>
              <a:t> which will be later used to enter and leave the dormitories. (see more  information as follows next page)</a:t>
            </a:r>
            <a:endParaRPr sz="1404">
              <a:solidFill>
                <a:srgbClr val="242943"/>
              </a:solidFill>
            </a:endParaRPr>
          </a:p>
          <a:p>
            <a:pPr marL="457200" marR="0" lvl="0" indent="-317754" algn="just" rtl="0">
              <a:lnSpc>
                <a:spcPct val="200000"/>
              </a:lnSpc>
              <a:spcBef>
                <a:spcPts val="0"/>
              </a:spcBef>
              <a:spcAft>
                <a:spcPts val="0"/>
              </a:spcAft>
              <a:buClr>
                <a:srgbClr val="242943"/>
              </a:buClr>
              <a:buSzPts val="1404"/>
              <a:buAutoNum type="arabicPeriod"/>
            </a:pPr>
            <a:r>
              <a:rPr lang="hu-HU" sz="1404">
                <a:solidFill>
                  <a:srgbClr val="242943"/>
                </a:solidFill>
              </a:rPr>
              <a:t>The university card will only fully function after you </a:t>
            </a:r>
            <a:r>
              <a:rPr lang="hu-HU" sz="1404" b="1">
                <a:solidFill>
                  <a:srgbClr val="242943"/>
                </a:solidFill>
              </a:rPr>
              <a:t>register your fingerprint</a:t>
            </a:r>
            <a:r>
              <a:rPr lang="hu-HU" sz="1404">
                <a:solidFill>
                  <a:srgbClr val="242943"/>
                </a:solidFill>
              </a:rPr>
              <a:t> to the card.</a:t>
            </a:r>
            <a:endParaRPr sz="1404">
              <a:solidFill>
                <a:srgbClr val="242943"/>
              </a:solidFill>
            </a:endParaRPr>
          </a:p>
          <a:p>
            <a:pPr marL="457200" lvl="0" indent="-317754" algn="just" rtl="0">
              <a:lnSpc>
                <a:spcPct val="200000"/>
              </a:lnSpc>
              <a:spcBef>
                <a:spcPts val="0"/>
              </a:spcBef>
              <a:spcAft>
                <a:spcPts val="0"/>
              </a:spcAft>
              <a:buClr>
                <a:srgbClr val="242943"/>
              </a:buClr>
              <a:buSzPts val="1404"/>
              <a:buAutoNum type="arabicPeriod"/>
            </a:pPr>
            <a:r>
              <a:rPr lang="hu-HU" sz="1404">
                <a:solidFill>
                  <a:srgbClr val="242943"/>
                </a:solidFill>
              </a:rPr>
              <a:t>Once you have your university card you will have to </a:t>
            </a:r>
            <a:r>
              <a:rPr lang="hu-HU" sz="1404" b="1">
                <a:solidFill>
                  <a:srgbClr val="242943"/>
                </a:solidFill>
              </a:rPr>
              <a:t>sign your dormitory contract</a:t>
            </a:r>
            <a:r>
              <a:rPr lang="hu-HU" sz="1404">
                <a:solidFill>
                  <a:srgbClr val="242943"/>
                </a:solidFill>
              </a:rPr>
              <a:t> which will activate the card.</a:t>
            </a:r>
            <a:endParaRPr sz="1404">
              <a:solidFill>
                <a:srgbClr val="242943"/>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3"/>
          <p:cNvSpPr txBox="1">
            <a:spLocks noGrp="1"/>
          </p:cNvSpPr>
          <p:nvPr>
            <p:ph type="body" idx="2"/>
          </p:nvPr>
        </p:nvSpPr>
        <p:spPr>
          <a:xfrm>
            <a:off x="3560002" y="937690"/>
            <a:ext cx="2023995" cy="28646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242943"/>
              </a:buClr>
              <a:buSzPts val="1800"/>
              <a:buNone/>
            </a:pPr>
            <a:r>
              <a:rPr lang="hu-HU" sz="1800" b="1" cap="small">
                <a:solidFill>
                  <a:srgbClr val="242943"/>
                </a:solidFill>
              </a:rPr>
              <a:t>University card</a:t>
            </a:r>
            <a:endParaRPr sz="1800" b="1" cap="small">
              <a:solidFill>
                <a:srgbClr val="242943"/>
              </a:solidFill>
            </a:endParaRPr>
          </a:p>
          <a:p>
            <a:pPr marL="0" lvl="0" indent="0" algn="l" rtl="0">
              <a:lnSpc>
                <a:spcPct val="90000"/>
              </a:lnSpc>
              <a:spcBef>
                <a:spcPts val="675"/>
              </a:spcBef>
              <a:spcAft>
                <a:spcPts val="0"/>
              </a:spcAft>
              <a:buClr>
                <a:schemeClr val="dk1"/>
              </a:buClr>
              <a:buSzPts val="1600"/>
              <a:buNone/>
            </a:pPr>
            <a:endParaRPr sz="1600">
              <a:solidFill>
                <a:srgbClr val="242943"/>
              </a:solidFill>
            </a:endParaRPr>
          </a:p>
          <a:p>
            <a:pPr marL="0" lvl="0" indent="0" algn="l" rtl="0">
              <a:lnSpc>
                <a:spcPct val="90000"/>
              </a:lnSpc>
              <a:spcBef>
                <a:spcPts val="675"/>
              </a:spcBef>
              <a:spcAft>
                <a:spcPts val="0"/>
              </a:spcAft>
              <a:buClr>
                <a:schemeClr val="dk1"/>
              </a:buClr>
              <a:buSzPts val="1088"/>
              <a:buNone/>
            </a:pPr>
            <a:endParaRPr>
              <a:solidFill>
                <a:srgbClr val="242943"/>
              </a:solidFill>
            </a:endParaRPr>
          </a:p>
        </p:txBody>
      </p:sp>
      <p:sp>
        <p:nvSpPr>
          <p:cNvPr id="114" name="Google Shape;114;p3"/>
          <p:cNvSpPr txBox="1"/>
          <p:nvPr/>
        </p:nvSpPr>
        <p:spPr>
          <a:xfrm>
            <a:off x="606436" y="1398030"/>
            <a:ext cx="7931100" cy="3225900"/>
          </a:xfrm>
          <a:prstGeom prst="rect">
            <a:avLst/>
          </a:prstGeom>
          <a:noFill/>
          <a:ln>
            <a:noFill/>
          </a:ln>
        </p:spPr>
        <p:txBody>
          <a:bodyPr spcFirstLastPara="1" wrap="square" lIns="91425" tIns="45700" rIns="91425" bIns="45700" anchor="t" anchorCtr="0">
            <a:spAutoFit/>
          </a:bodyPr>
          <a:lstStyle/>
          <a:p>
            <a:pPr marL="342900" marR="0" lvl="0" indent="-342900" algn="just" rtl="0">
              <a:lnSpc>
                <a:spcPct val="150000"/>
              </a:lnSpc>
              <a:spcBef>
                <a:spcPts val="0"/>
              </a:spcBef>
              <a:spcAft>
                <a:spcPts val="0"/>
              </a:spcAft>
              <a:buClr>
                <a:srgbClr val="242943"/>
              </a:buClr>
              <a:buSzPts val="1404"/>
              <a:buFont typeface="Tahoma"/>
              <a:buAutoNum type="arabicPeriod"/>
            </a:pPr>
            <a:r>
              <a:rPr lang="hu-HU" sz="1404" b="0" i="0" u="none" strike="noStrike" cap="none">
                <a:solidFill>
                  <a:srgbClr val="242943"/>
                </a:solidFill>
                <a:latin typeface="Tahoma"/>
                <a:ea typeface="Tahoma"/>
                <a:cs typeface="Tahoma"/>
                <a:sym typeface="Tahoma"/>
              </a:rPr>
              <a:t>The </a:t>
            </a:r>
            <a:r>
              <a:rPr lang="hu-HU" sz="1404" b="1" i="0" u="none" strike="noStrike" cap="none">
                <a:solidFill>
                  <a:srgbClr val="242943"/>
                </a:solidFill>
                <a:latin typeface="Tahoma"/>
                <a:ea typeface="Tahoma"/>
                <a:cs typeface="Tahoma"/>
                <a:sym typeface="Tahoma"/>
              </a:rPr>
              <a:t>first university card is 1.500 HUF</a:t>
            </a:r>
            <a:r>
              <a:rPr lang="hu-HU" sz="1404" b="0" i="0" u="none" strike="noStrike" cap="none">
                <a:solidFill>
                  <a:srgbClr val="242943"/>
                </a:solidFill>
                <a:latin typeface="Tahoma"/>
                <a:ea typeface="Tahoma"/>
                <a:cs typeface="Tahoma"/>
                <a:sym typeface="Tahoma"/>
              </a:rPr>
              <a:t>. All students must pay for their student card!</a:t>
            </a:r>
            <a:endParaRPr/>
          </a:p>
          <a:p>
            <a:pPr marL="342900" marR="0" lvl="0" indent="-342900" algn="just" rtl="0">
              <a:lnSpc>
                <a:spcPct val="150000"/>
              </a:lnSpc>
              <a:spcBef>
                <a:spcPts val="0"/>
              </a:spcBef>
              <a:spcAft>
                <a:spcPts val="0"/>
              </a:spcAft>
              <a:buClr>
                <a:srgbClr val="242943"/>
              </a:buClr>
              <a:buSzPts val="1404"/>
              <a:buFont typeface="Tahoma"/>
              <a:buAutoNum type="arabicPeriod"/>
            </a:pPr>
            <a:r>
              <a:rPr lang="hu-HU" sz="1404" b="0" i="0" u="none" strike="noStrike" cap="none">
                <a:solidFill>
                  <a:srgbClr val="242943"/>
                </a:solidFill>
                <a:latin typeface="Tahoma"/>
                <a:ea typeface="Tahoma"/>
                <a:cs typeface="Tahoma"/>
                <a:sym typeface="Tahoma"/>
              </a:rPr>
              <a:t>The student cards are produced in the </a:t>
            </a:r>
            <a:r>
              <a:rPr lang="hu-HU" sz="1404" b="1" i="0" u="none" strike="noStrike" cap="none">
                <a:solidFill>
                  <a:srgbClr val="242943"/>
                </a:solidFill>
                <a:latin typeface="Tahoma"/>
                <a:ea typeface="Tahoma"/>
                <a:cs typeface="Tahoma"/>
                <a:sym typeface="Tahoma"/>
              </a:rPr>
              <a:t>University Information and Service Center </a:t>
            </a:r>
            <a:r>
              <a:rPr lang="hu-HU" sz="1404" b="0" i="0" u="none" strike="noStrike" cap="none">
                <a:solidFill>
                  <a:srgbClr val="242943"/>
                </a:solidFill>
                <a:latin typeface="Tahoma"/>
                <a:ea typeface="Tahoma"/>
                <a:cs typeface="Tahoma"/>
                <a:sym typeface="Tahoma"/>
              </a:rPr>
              <a:t>This office is located in the main building of the campus (New Knowledge Space Building/Új tudástér ÚT-106 – AKIK space) on the ground floor. web: kartya.sze.hu</a:t>
            </a:r>
            <a:endParaRPr/>
          </a:p>
          <a:p>
            <a:pPr marL="342900" marR="0" lvl="0" indent="-342900" algn="just" rtl="0">
              <a:lnSpc>
                <a:spcPct val="150000"/>
              </a:lnSpc>
              <a:spcBef>
                <a:spcPts val="0"/>
              </a:spcBef>
              <a:spcAft>
                <a:spcPts val="0"/>
              </a:spcAft>
              <a:buClr>
                <a:srgbClr val="242943"/>
              </a:buClr>
              <a:buSzPts val="1404"/>
              <a:buFont typeface="Tahoma"/>
              <a:buAutoNum type="arabicPeriod"/>
            </a:pPr>
            <a:r>
              <a:rPr lang="hu-HU" sz="1404" b="0" i="0" u="none" strike="noStrike" cap="none">
                <a:solidFill>
                  <a:srgbClr val="242943"/>
                </a:solidFill>
                <a:latin typeface="Tahoma"/>
                <a:ea typeface="Tahoma"/>
                <a:cs typeface="Tahoma"/>
                <a:sym typeface="Tahoma"/>
              </a:rPr>
              <a:t>Use of the student card is </a:t>
            </a:r>
            <a:r>
              <a:rPr lang="hu-HU" sz="1404" b="1" i="0" u="none" strike="noStrike" cap="none">
                <a:solidFill>
                  <a:srgbClr val="242943"/>
                </a:solidFill>
                <a:latin typeface="Tahoma"/>
                <a:ea typeface="Tahoma"/>
                <a:cs typeface="Tahoma"/>
                <a:sym typeface="Tahoma"/>
              </a:rPr>
              <a:t>MANDATORY</a:t>
            </a:r>
            <a:r>
              <a:rPr lang="hu-HU" sz="1404" b="0" i="0" u="none" strike="noStrike" cap="none">
                <a:solidFill>
                  <a:srgbClr val="242943"/>
                </a:solidFill>
                <a:latin typeface="Tahoma"/>
                <a:ea typeface="Tahoma"/>
                <a:cs typeface="Tahoma"/>
                <a:sym typeface="Tahoma"/>
              </a:rPr>
              <a:t>. Non-compliance with the guidelines regarding the use of the student cards will result in </a:t>
            </a:r>
            <a:r>
              <a:rPr lang="hu-HU" sz="1404" b="1" i="0" u="none" strike="noStrike" cap="none">
                <a:solidFill>
                  <a:srgbClr val="242943"/>
                </a:solidFill>
                <a:latin typeface="Tahoma"/>
                <a:ea typeface="Tahoma"/>
                <a:cs typeface="Tahoma"/>
                <a:sym typeface="Tahoma"/>
              </a:rPr>
              <a:t>disciplinary action</a:t>
            </a:r>
            <a:r>
              <a:rPr lang="hu-HU" sz="1404" b="0" i="0" u="none" strike="noStrike" cap="none">
                <a:solidFill>
                  <a:srgbClr val="242943"/>
                </a:solidFill>
                <a:latin typeface="Tahoma"/>
                <a:ea typeface="Tahoma"/>
                <a:cs typeface="Tahoma"/>
                <a:sym typeface="Tahoma"/>
              </a:rPr>
              <a:t>.</a:t>
            </a:r>
            <a:endParaRPr/>
          </a:p>
          <a:p>
            <a:pPr marL="342900" marR="0" lvl="0" indent="-342900" algn="just" rtl="0">
              <a:lnSpc>
                <a:spcPct val="150000"/>
              </a:lnSpc>
              <a:spcBef>
                <a:spcPts val="0"/>
              </a:spcBef>
              <a:spcAft>
                <a:spcPts val="0"/>
              </a:spcAft>
              <a:buClr>
                <a:srgbClr val="242943"/>
              </a:buClr>
              <a:buSzPts val="1404"/>
              <a:buFont typeface="Tahoma"/>
              <a:buAutoNum type="arabicPeriod"/>
            </a:pPr>
            <a:r>
              <a:rPr lang="hu-HU" sz="1404" b="0" i="0" u="none" strike="noStrike" cap="none">
                <a:solidFill>
                  <a:srgbClr val="242943"/>
                </a:solidFill>
                <a:latin typeface="Tahoma"/>
                <a:ea typeface="Tahoma"/>
                <a:cs typeface="Tahoma"/>
                <a:sym typeface="Tahoma"/>
              </a:rPr>
              <a:t>If the student card is </a:t>
            </a:r>
            <a:r>
              <a:rPr lang="hu-HU" sz="1404" b="1" i="0" u="none" strike="noStrike" cap="none">
                <a:solidFill>
                  <a:srgbClr val="242943"/>
                </a:solidFill>
                <a:latin typeface="Tahoma"/>
                <a:ea typeface="Tahoma"/>
                <a:cs typeface="Tahoma"/>
                <a:sym typeface="Tahoma"/>
              </a:rPr>
              <a:t>damaged or lost you </a:t>
            </a:r>
            <a:r>
              <a:rPr lang="hu-HU" sz="1404" b="0" i="0" u="none" strike="noStrike" cap="none">
                <a:solidFill>
                  <a:srgbClr val="242943"/>
                </a:solidFill>
                <a:latin typeface="Tahoma"/>
                <a:ea typeface="Tahoma"/>
                <a:cs typeface="Tahoma"/>
                <a:sym typeface="Tahoma"/>
              </a:rPr>
              <a:t>must replace it as soon as possible. You must let the accommodation office know immediately to receive a temporary pass.</a:t>
            </a:r>
            <a:endParaRPr/>
          </a:p>
          <a:p>
            <a:pPr marL="342900" marR="0" lvl="0" indent="-342900" algn="just" rtl="0">
              <a:lnSpc>
                <a:spcPct val="150000"/>
              </a:lnSpc>
              <a:spcBef>
                <a:spcPts val="0"/>
              </a:spcBef>
              <a:spcAft>
                <a:spcPts val="0"/>
              </a:spcAft>
              <a:buClr>
                <a:srgbClr val="242943"/>
              </a:buClr>
              <a:buSzPts val="1404"/>
              <a:buFont typeface="Tahoma"/>
              <a:buAutoNum type="arabicPeriod"/>
            </a:pPr>
            <a:r>
              <a:rPr lang="hu-HU" sz="1404" b="0" i="0" u="none" strike="noStrike" cap="none">
                <a:solidFill>
                  <a:srgbClr val="242943"/>
                </a:solidFill>
                <a:latin typeface="Tahoma"/>
                <a:ea typeface="Tahoma"/>
                <a:cs typeface="Tahoma"/>
                <a:sym typeface="Tahoma"/>
              </a:rPr>
              <a:t>The </a:t>
            </a:r>
            <a:r>
              <a:rPr lang="hu-HU" sz="1404" b="1" i="0" u="none" strike="noStrike" cap="none">
                <a:solidFill>
                  <a:srgbClr val="242943"/>
                </a:solidFill>
                <a:latin typeface="Tahoma"/>
                <a:ea typeface="Tahoma"/>
                <a:cs typeface="Tahoma"/>
                <a:sym typeface="Tahoma"/>
              </a:rPr>
              <a:t>fee for replacement card is 3.500 HUF</a:t>
            </a:r>
            <a:r>
              <a:rPr lang="hu-HU" sz="1404" b="0" i="0" u="none" strike="noStrike" cap="none">
                <a:solidFill>
                  <a:srgbClr val="242943"/>
                </a:solidFill>
                <a:latin typeface="Tahoma"/>
                <a:ea typeface="Tahoma"/>
                <a:cs typeface="Tahoma"/>
                <a:sym typeface="Tahoma"/>
              </a:rPr>
              <a:t>.</a:t>
            </a:r>
            <a:endParaRPr/>
          </a:p>
          <a:p>
            <a:pPr marL="342900" marR="0" lvl="0" indent="-342900" algn="just" rtl="0">
              <a:lnSpc>
                <a:spcPct val="150000"/>
              </a:lnSpc>
              <a:spcBef>
                <a:spcPts val="0"/>
              </a:spcBef>
              <a:spcAft>
                <a:spcPts val="0"/>
              </a:spcAft>
              <a:buClr>
                <a:srgbClr val="242943"/>
              </a:buClr>
              <a:buSzPts val="1404"/>
              <a:buFont typeface="Tahoma"/>
              <a:buAutoNum type="arabicPeriod"/>
            </a:pPr>
            <a:r>
              <a:rPr lang="hu-HU" sz="1404" b="0" i="0" u="none" strike="noStrike" cap="none">
                <a:solidFill>
                  <a:srgbClr val="242943"/>
                </a:solidFill>
                <a:latin typeface="Tahoma"/>
                <a:ea typeface="Tahoma"/>
                <a:cs typeface="Tahoma"/>
                <a:sym typeface="Tahoma"/>
              </a:rPr>
              <a:t>You can pay for the student card by cash or card.</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4"/>
          <p:cNvSpPr txBox="1">
            <a:spLocks noGrp="1"/>
          </p:cNvSpPr>
          <p:nvPr>
            <p:ph type="body" idx="2"/>
          </p:nvPr>
        </p:nvSpPr>
        <p:spPr>
          <a:xfrm>
            <a:off x="1784194" y="899961"/>
            <a:ext cx="5575609" cy="40198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242943"/>
              </a:buClr>
              <a:buSzPts val="1800"/>
              <a:buNone/>
            </a:pPr>
            <a:r>
              <a:rPr lang="hu-HU" sz="1800" b="1" cap="small">
                <a:solidFill>
                  <a:srgbClr val="242943"/>
                </a:solidFill>
              </a:rPr>
              <a:t>University Card-Fingerprint registration</a:t>
            </a:r>
            <a:endParaRPr sz="1800" b="1" cap="small">
              <a:solidFill>
                <a:srgbClr val="242943"/>
              </a:solidFill>
            </a:endParaRPr>
          </a:p>
          <a:p>
            <a:pPr marL="0" lvl="0" indent="0" algn="l" rtl="0">
              <a:lnSpc>
                <a:spcPct val="90000"/>
              </a:lnSpc>
              <a:spcBef>
                <a:spcPts val="675"/>
              </a:spcBef>
              <a:spcAft>
                <a:spcPts val="0"/>
              </a:spcAft>
              <a:buClr>
                <a:schemeClr val="dk1"/>
              </a:buClr>
              <a:buSzPts val="1600"/>
              <a:buNone/>
            </a:pPr>
            <a:endParaRPr sz="1600">
              <a:solidFill>
                <a:srgbClr val="13B9D9"/>
              </a:solidFill>
            </a:endParaRPr>
          </a:p>
          <a:p>
            <a:pPr marL="0" lvl="0" indent="0" algn="l" rtl="0">
              <a:lnSpc>
                <a:spcPct val="90000"/>
              </a:lnSpc>
              <a:spcBef>
                <a:spcPts val="675"/>
              </a:spcBef>
              <a:spcAft>
                <a:spcPts val="0"/>
              </a:spcAft>
              <a:buClr>
                <a:schemeClr val="dk1"/>
              </a:buClr>
              <a:buSzPts val="1088"/>
              <a:buNone/>
            </a:pPr>
            <a:endParaRPr/>
          </a:p>
        </p:txBody>
      </p:sp>
      <p:sp>
        <p:nvSpPr>
          <p:cNvPr id="120" name="Google Shape;120;p4"/>
          <p:cNvSpPr txBox="1"/>
          <p:nvPr/>
        </p:nvSpPr>
        <p:spPr>
          <a:xfrm>
            <a:off x="606436" y="1668577"/>
            <a:ext cx="7931100" cy="22533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hu-HU" sz="1404" b="0" i="0" u="none" strike="noStrike" cap="none">
                <a:solidFill>
                  <a:schemeClr val="dk2"/>
                </a:solidFill>
                <a:latin typeface="Tahoma"/>
                <a:ea typeface="Tahoma"/>
                <a:cs typeface="Tahoma"/>
                <a:sym typeface="Tahoma"/>
              </a:rPr>
              <a:t>To fully activate your student card you will have to register your fingerprint.</a:t>
            </a:r>
            <a:endParaRPr/>
          </a:p>
          <a:p>
            <a:pPr marL="0" marR="0" lvl="0" indent="0" algn="just" rtl="0">
              <a:spcBef>
                <a:spcPts val="0"/>
              </a:spcBef>
              <a:spcAft>
                <a:spcPts val="0"/>
              </a:spcAft>
              <a:buNone/>
            </a:pPr>
            <a:endParaRPr sz="1404" b="0" i="0" u="none" strike="noStrike" cap="none">
              <a:solidFill>
                <a:schemeClr val="dk2"/>
              </a:solidFill>
              <a:latin typeface="Tahoma"/>
              <a:ea typeface="Tahoma"/>
              <a:cs typeface="Tahoma"/>
              <a:sym typeface="Tahoma"/>
            </a:endParaRPr>
          </a:p>
          <a:p>
            <a:pPr marL="0" marR="0" lvl="0" indent="0" algn="just" rtl="0">
              <a:spcBef>
                <a:spcPts val="0"/>
              </a:spcBef>
              <a:spcAft>
                <a:spcPts val="0"/>
              </a:spcAft>
              <a:buNone/>
            </a:pPr>
            <a:r>
              <a:rPr lang="hu-HU" sz="1404" b="0" i="0" u="none" strike="noStrike" cap="none">
                <a:solidFill>
                  <a:schemeClr val="dk2"/>
                </a:solidFill>
                <a:latin typeface="Tahoma"/>
                <a:ea typeface="Tahoma"/>
                <a:cs typeface="Tahoma"/>
                <a:sym typeface="Tahoma"/>
              </a:rPr>
              <a:t>Fingerprint registration times available at:</a:t>
            </a:r>
            <a:endParaRPr/>
          </a:p>
          <a:p>
            <a:pPr marL="0" marR="0" lvl="0" indent="0" algn="just" rtl="0">
              <a:spcBef>
                <a:spcPts val="0"/>
              </a:spcBef>
              <a:spcAft>
                <a:spcPts val="0"/>
              </a:spcAft>
              <a:buNone/>
            </a:pPr>
            <a:endParaRPr sz="1404" b="0" i="0" u="none" strike="noStrike" cap="none">
              <a:solidFill>
                <a:schemeClr val="dk2"/>
              </a:solidFill>
              <a:latin typeface="Tahoma"/>
              <a:ea typeface="Tahoma"/>
              <a:cs typeface="Tahoma"/>
              <a:sym typeface="Tahoma"/>
            </a:endParaRPr>
          </a:p>
          <a:p>
            <a:pPr marL="0" marR="0" lvl="0" indent="0" algn="just" rtl="0">
              <a:spcBef>
                <a:spcPts val="0"/>
              </a:spcBef>
              <a:spcAft>
                <a:spcPts val="0"/>
              </a:spcAft>
              <a:buNone/>
            </a:pPr>
            <a:r>
              <a:rPr lang="hu-HU" sz="1404" b="0" i="0" u="sng" strike="noStrike" cap="none">
                <a:solidFill>
                  <a:srgbClr val="1E4E79"/>
                </a:solidFill>
                <a:latin typeface="Tahoma"/>
                <a:ea typeface="Tahoma"/>
                <a:cs typeface="Tahoma"/>
                <a:sym typeface="Tahoma"/>
              </a:rPr>
              <a:t>https:/internet.sth.sze.hu/beleptetes</a:t>
            </a:r>
            <a:endParaRPr sz="1404" b="0" i="0" u="sng" strike="noStrike" cap="none">
              <a:solidFill>
                <a:srgbClr val="1E4E79"/>
              </a:solidFill>
              <a:latin typeface="Tahoma"/>
              <a:ea typeface="Tahoma"/>
              <a:cs typeface="Tahoma"/>
              <a:sym typeface="Tahoma"/>
            </a:endParaRPr>
          </a:p>
          <a:p>
            <a:pPr marL="0" marR="0" lvl="0" indent="0" algn="just" rtl="0">
              <a:spcBef>
                <a:spcPts val="0"/>
              </a:spcBef>
              <a:spcAft>
                <a:spcPts val="0"/>
              </a:spcAft>
              <a:buNone/>
            </a:pPr>
            <a:endParaRPr sz="1404" u="sng">
              <a:solidFill>
                <a:srgbClr val="1E4E79"/>
              </a:solidFill>
              <a:latin typeface="Tahoma"/>
              <a:ea typeface="Tahoma"/>
              <a:cs typeface="Tahoma"/>
              <a:sym typeface="Tahoma"/>
            </a:endParaRPr>
          </a:p>
          <a:p>
            <a:pPr marL="0" marR="0" lvl="0" indent="0" algn="just" rtl="0">
              <a:spcBef>
                <a:spcPts val="0"/>
              </a:spcBef>
              <a:spcAft>
                <a:spcPts val="0"/>
              </a:spcAft>
              <a:buNone/>
            </a:pPr>
            <a:r>
              <a:rPr lang="hu-HU" sz="1404" u="sng">
                <a:solidFill>
                  <a:srgbClr val="1E4E79"/>
                </a:solidFill>
                <a:latin typeface="Tahoma"/>
                <a:ea typeface="Tahoma"/>
                <a:cs typeface="Tahoma"/>
                <a:sym typeface="Tahoma"/>
              </a:rPr>
              <a:t>email: ujj@netclub.sze.hu</a:t>
            </a:r>
            <a:endParaRPr sz="1404" u="sng">
              <a:solidFill>
                <a:srgbClr val="1E4E79"/>
              </a:solidFill>
              <a:latin typeface="Tahoma"/>
              <a:ea typeface="Tahoma"/>
              <a:cs typeface="Tahoma"/>
              <a:sym typeface="Tahoma"/>
            </a:endParaRPr>
          </a:p>
          <a:p>
            <a:pPr marL="0" marR="0" lvl="0" indent="0" algn="just" rtl="0">
              <a:spcBef>
                <a:spcPts val="0"/>
              </a:spcBef>
              <a:spcAft>
                <a:spcPts val="0"/>
              </a:spcAft>
              <a:buNone/>
            </a:pPr>
            <a:endParaRPr sz="1404" b="0" i="0" u="none" strike="noStrike" cap="none">
              <a:solidFill>
                <a:schemeClr val="dk2"/>
              </a:solidFill>
              <a:latin typeface="Tahoma"/>
              <a:ea typeface="Tahoma"/>
              <a:cs typeface="Tahoma"/>
              <a:sym typeface="Tahoma"/>
            </a:endParaRPr>
          </a:p>
          <a:p>
            <a:pPr marL="0" marR="0" lvl="0" indent="0" algn="just" rtl="0">
              <a:spcBef>
                <a:spcPts val="0"/>
              </a:spcBef>
              <a:spcAft>
                <a:spcPts val="0"/>
              </a:spcAft>
              <a:buNone/>
            </a:pPr>
            <a:r>
              <a:rPr lang="hu-HU" sz="1404" b="0" i="0" u="none" strike="noStrike" cap="none">
                <a:solidFill>
                  <a:schemeClr val="dk2"/>
                </a:solidFill>
                <a:latin typeface="Tahoma"/>
                <a:ea typeface="Tahoma"/>
                <a:cs typeface="Tahoma"/>
                <a:sym typeface="Tahoma"/>
              </a:rPr>
              <a:t>				OR</a:t>
            </a:r>
            <a:endParaRPr/>
          </a:p>
          <a:p>
            <a:pPr marL="0" marR="0" lvl="0" indent="0" algn="just" rtl="0">
              <a:lnSpc>
                <a:spcPct val="150000"/>
              </a:lnSpc>
              <a:spcBef>
                <a:spcPts val="0"/>
              </a:spcBef>
              <a:spcAft>
                <a:spcPts val="0"/>
              </a:spcAft>
              <a:buNone/>
            </a:pPr>
            <a:r>
              <a:rPr lang="hu-HU" sz="1404" b="0" i="0" u="none" strike="noStrike" cap="none">
                <a:solidFill>
                  <a:schemeClr val="dk2"/>
                </a:solidFill>
                <a:latin typeface="Tahoma"/>
                <a:ea typeface="Tahoma"/>
                <a:cs typeface="Tahoma"/>
                <a:sym typeface="Tahoma"/>
              </a:rPr>
              <a:t>Posted at every building’s reception.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5"/>
          <p:cNvSpPr txBox="1">
            <a:spLocks noGrp="1"/>
          </p:cNvSpPr>
          <p:nvPr>
            <p:ph type="body" idx="2"/>
          </p:nvPr>
        </p:nvSpPr>
        <p:spPr>
          <a:xfrm>
            <a:off x="3254780" y="995637"/>
            <a:ext cx="2634438" cy="34310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242943"/>
              </a:buClr>
              <a:buSzPts val="1800"/>
              <a:buNone/>
            </a:pPr>
            <a:r>
              <a:rPr lang="hu-HU" sz="1800" b="1" cap="small">
                <a:solidFill>
                  <a:srgbClr val="242943"/>
                </a:solidFill>
              </a:rPr>
              <a:t>Signing the contract</a:t>
            </a:r>
            <a:endParaRPr sz="1800" b="1" cap="small">
              <a:solidFill>
                <a:srgbClr val="242943"/>
              </a:solidFill>
            </a:endParaRPr>
          </a:p>
          <a:p>
            <a:pPr marL="0" lvl="0" indent="0" algn="l" rtl="0">
              <a:lnSpc>
                <a:spcPct val="90000"/>
              </a:lnSpc>
              <a:spcBef>
                <a:spcPts val="675"/>
              </a:spcBef>
              <a:spcAft>
                <a:spcPts val="0"/>
              </a:spcAft>
              <a:buClr>
                <a:schemeClr val="dk1"/>
              </a:buClr>
              <a:buSzPts val="1600"/>
              <a:buNone/>
            </a:pPr>
            <a:endParaRPr sz="1600">
              <a:solidFill>
                <a:srgbClr val="13B9D9"/>
              </a:solidFill>
            </a:endParaRPr>
          </a:p>
          <a:p>
            <a:pPr marL="0" lvl="0" indent="0" algn="l" rtl="0">
              <a:lnSpc>
                <a:spcPct val="90000"/>
              </a:lnSpc>
              <a:spcBef>
                <a:spcPts val="675"/>
              </a:spcBef>
              <a:spcAft>
                <a:spcPts val="0"/>
              </a:spcAft>
              <a:buClr>
                <a:schemeClr val="dk1"/>
              </a:buClr>
              <a:buSzPts val="1088"/>
              <a:buNone/>
            </a:pPr>
            <a:endParaRPr/>
          </a:p>
        </p:txBody>
      </p:sp>
      <p:sp>
        <p:nvSpPr>
          <p:cNvPr id="126" name="Google Shape;126;p5"/>
          <p:cNvSpPr txBox="1"/>
          <p:nvPr/>
        </p:nvSpPr>
        <p:spPr>
          <a:xfrm>
            <a:off x="606436" y="1668577"/>
            <a:ext cx="7931100" cy="2574900"/>
          </a:xfrm>
          <a:prstGeom prst="rect">
            <a:avLst/>
          </a:prstGeom>
          <a:noFill/>
          <a:ln>
            <a:noFill/>
          </a:ln>
        </p:spPr>
        <p:txBody>
          <a:bodyPr spcFirstLastPara="1" wrap="square" lIns="91425" tIns="45700" rIns="91425" bIns="45700" anchor="t" anchorCtr="0">
            <a:spAutoFit/>
          </a:bodyPr>
          <a:lstStyle/>
          <a:p>
            <a:pPr marL="342900" marR="0" lvl="0" indent="-342900" algn="just" rtl="0">
              <a:lnSpc>
                <a:spcPct val="150000"/>
              </a:lnSpc>
              <a:spcBef>
                <a:spcPts val="0"/>
              </a:spcBef>
              <a:spcAft>
                <a:spcPts val="0"/>
              </a:spcAft>
              <a:buClr>
                <a:srgbClr val="242943"/>
              </a:buClr>
              <a:buSzPts val="1404"/>
              <a:buFont typeface="Tahoma"/>
              <a:buAutoNum type="arabicPeriod"/>
            </a:pPr>
            <a:r>
              <a:rPr lang="hu-HU" sz="1404" b="0" i="0" u="none" strike="noStrike" cap="none">
                <a:solidFill>
                  <a:srgbClr val="242943"/>
                </a:solidFill>
                <a:latin typeface="Tahoma"/>
                <a:ea typeface="Tahoma"/>
                <a:cs typeface="Tahoma"/>
                <a:sym typeface="Tahoma"/>
              </a:rPr>
              <a:t>After arriving please visit the </a:t>
            </a:r>
            <a:r>
              <a:rPr lang="hu-HU" sz="1404" b="1" i="0" u="none" strike="noStrike" cap="none">
                <a:solidFill>
                  <a:srgbClr val="242943"/>
                </a:solidFill>
                <a:latin typeface="Tahoma"/>
                <a:ea typeface="Tahoma"/>
                <a:cs typeface="Tahoma"/>
                <a:sym typeface="Tahoma"/>
              </a:rPr>
              <a:t>Accommodation Office </a:t>
            </a:r>
            <a:r>
              <a:rPr lang="hu-HU" sz="1404" b="0" i="0" u="none" strike="noStrike" cap="none">
                <a:solidFill>
                  <a:srgbClr val="242943"/>
                </a:solidFill>
                <a:latin typeface="Tahoma"/>
                <a:ea typeface="Tahoma"/>
                <a:cs typeface="Tahoma"/>
                <a:sym typeface="Tahoma"/>
              </a:rPr>
              <a:t>during Office Hours to sign your </a:t>
            </a:r>
            <a:r>
              <a:rPr lang="hu-HU" sz="1404" b="1" i="0" u="none" strike="noStrike" cap="none">
                <a:solidFill>
                  <a:srgbClr val="242943"/>
                </a:solidFill>
                <a:latin typeface="Tahoma"/>
                <a:ea typeface="Tahoma"/>
                <a:cs typeface="Tahoma"/>
                <a:sym typeface="Tahoma"/>
              </a:rPr>
              <a:t>dormitory contract </a:t>
            </a:r>
            <a:r>
              <a:rPr lang="hu-HU" sz="1404" b="0" i="0" u="none" strike="noStrike" cap="none">
                <a:solidFill>
                  <a:srgbClr val="242943"/>
                </a:solidFill>
                <a:latin typeface="Tahoma"/>
                <a:ea typeface="Tahoma"/>
                <a:cs typeface="Tahoma"/>
                <a:sym typeface="Tahoma"/>
              </a:rPr>
              <a:t>before the temporary pass expires.</a:t>
            </a:r>
            <a:endParaRPr/>
          </a:p>
          <a:p>
            <a:pPr marL="342900" marR="0" lvl="0" indent="-342900" algn="just" rtl="0">
              <a:lnSpc>
                <a:spcPct val="150000"/>
              </a:lnSpc>
              <a:spcBef>
                <a:spcPts val="0"/>
              </a:spcBef>
              <a:spcAft>
                <a:spcPts val="0"/>
              </a:spcAft>
              <a:buClr>
                <a:srgbClr val="242943"/>
              </a:buClr>
              <a:buSzPts val="1404"/>
              <a:buFont typeface="Tahoma"/>
              <a:buAutoNum type="arabicPeriod"/>
            </a:pPr>
            <a:r>
              <a:rPr lang="hu-HU" sz="1404" b="0" i="0" u="none" strike="noStrike" cap="none">
                <a:solidFill>
                  <a:srgbClr val="242943"/>
                </a:solidFill>
                <a:latin typeface="Tahoma"/>
                <a:ea typeface="Tahoma"/>
                <a:cs typeface="Tahoma"/>
                <a:sym typeface="Tahoma"/>
              </a:rPr>
              <a:t>The Accommodation Office is </a:t>
            </a:r>
            <a:r>
              <a:rPr lang="hu-HU" sz="1404" b="1" i="0" u="none" strike="noStrike" cap="none">
                <a:solidFill>
                  <a:srgbClr val="242943"/>
                </a:solidFill>
                <a:latin typeface="Tahoma"/>
                <a:ea typeface="Tahoma"/>
                <a:cs typeface="Tahoma"/>
                <a:sym typeface="Tahoma"/>
              </a:rPr>
              <a:t>located</a:t>
            </a:r>
            <a:r>
              <a:rPr lang="hu-HU" sz="1404" b="0" i="0" u="none" strike="noStrike" cap="none">
                <a:solidFill>
                  <a:srgbClr val="242943"/>
                </a:solidFill>
                <a:latin typeface="Tahoma"/>
                <a:ea typeface="Tahoma"/>
                <a:cs typeface="Tahoma"/>
                <a:sym typeface="Tahoma"/>
              </a:rPr>
              <a:t> on the ground floor of the K1 building to the left of the elevators and staircase.</a:t>
            </a:r>
            <a:endParaRPr/>
          </a:p>
          <a:p>
            <a:pPr marL="342900" marR="0" lvl="0" indent="-342900" algn="just" rtl="0">
              <a:lnSpc>
                <a:spcPct val="150000"/>
              </a:lnSpc>
              <a:spcBef>
                <a:spcPts val="0"/>
              </a:spcBef>
              <a:spcAft>
                <a:spcPts val="0"/>
              </a:spcAft>
              <a:buClr>
                <a:srgbClr val="242943"/>
              </a:buClr>
              <a:buSzPts val="1400"/>
              <a:buFont typeface="Tahoma"/>
              <a:buAutoNum type="arabicPeriod"/>
            </a:pPr>
            <a:r>
              <a:rPr lang="hu-HU" sz="1400" b="0" i="0" u="none" strike="noStrike" cap="none">
                <a:solidFill>
                  <a:srgbClr val="242943"/>
                </a:solidFill>
                <a:latin typeface="Tahoma"/>
                <a:ea typeface="Tahoma"/>
                <a:cs typeface="Tahoma"/>
                <a:sym typeface="Tahoma"/>
              </a:rPr>
              <a:t>All students must report any damages within 3 days after moving in to : </a:t>
            </a:r>
            <a:r>
              <a:rPr lang="hu-HU" sz="1400" b="1" i="0" u="sng" strike="noStrike" cap="none">
                <a:solidFill>
                  <a:srgbClr val="242943"/>
                </a:solidFill>
                <a:latin typeface="Tahoma"/>
                <a:ea typeface="Tahoma"/>
                <a:cs typeface="Tahoma"/>
                <a:sym typeface="Tahoma"/>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accommodation@sze.hu</a:t>
            </a:r>
            <a:endParaRPr sz="1400" b="1" i="0" u="none" strike="noStrike" cap="none">
              <a:solidFill>
                <a:srgbClr val="242943"/>
              </a:solidFill>
              <a:latin typeface="Tahoma"/>
              <a:ea typeface="Tahoma"/>
              <a:cs typeface="Tahoma"/>
              <a:sym typeface="Tahoma"/>
            </a:endParaRPr>
          </a:p>
          <a:p>
            <a:pPr marL="342900" marR="0" lvl="0" indent="-342900" algn="just" rtl="0">
              <a:lnSpc>
                <a:spcPct val="150000"/>
              </a:lnSpc>
              <a:spcBef>
                <a:spcPts val="0"/>
              </a:spcBef>
              <a:spcAft>
                <a:spcPts val="0"/>
              </a:spcAft>
              <a:buClr>
                <a:srgbClr val="242943"/>
              </a:buClr>
              <a:buSzPts val="1400"/>
              <a:buFont typeface="Tahoma"/>
              <a:buAutoNum type="arabicPeriod"/>
            </a:pPr>
            <a:r>
              <a:rPr lang="hu-HU" sz="1400" b="0" i="0" u="none" strike="noStrike" cap="none">
                <a:solidFill>
                  <a:srgbClr val="242943"/>
                </a:solidFill>
                <a:latin typeface="Tahoma"/>
                <a:ea typeface="Tahoma"/>
                <a:cs typeface="Tahoma"/>
                <a:sym typeface="Tahoma"/>
              </a:rPr>
              <a:t>If damage is not reported within this period the student can be held liable for those damages.</a:t>
            </a:r>
            <a:endParaRPr/>
          </a:p>
          <a:p>
            <a:pPr marL="0" marR="0" lvl="0" indent="0" algn="just" rtl="0">
              <a:spcBef>
                <a:spcPts val="0"/>
              </a:spcBef>
              <a:spcAft>
                <a:spcPts val="0"/>
              </a:spcAft>
              <a:buNone/>
            </a:pPr>
            <a:endParaRPr sz="1404" b="0" i="0" u="none" strike="noStrike" cap="none">
              <a:solidFill>
                <a:schemeClr val="dk1"/>
              </a:solidFill>
              <a:latin typeface="Tahoma"/>
              <a:ea typeface="Tahoma"/>
              <a:cs typeface="Tahoma"/>
              <a:sym typeface="Tahom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6"/>
          <p:cNvSpPr txBox="1">
            <a:spLocks noGrp="1"/>
          </p:cNvSpPr>
          <p:nvPr>
            <p:ph type="body" idx="1"/>
          </p:nvPr>
        </p:nvSpPr>
        <p:spPr>
          <a:xfrm>
            <a:off x="2896059" y="706981"/>
            <a:ext cx="3351882" cy="28707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242943"/>
              </a:buClr>
              <a:buSzPts val="1800"/>
              <a:buNone/>
            </a:pPr>
            <a:r>
              <a:rPr lang="hu-HU" sz="1800" b="1" cap="small">
                <a:solidFill>
                  <a:srgbClr val="242943"/>
                </a:solidFill>
                <a:latin typeface="Tahoma"/>
                <a:ea typeface="Tahoma"/>
                <a:cs typeface="Tahoma"/>
                <a:sym typeface="Tahoma"/>
              </a:rPr>
              <a:t>OFFICE HOURS &amp; CONTACT</a:t>
            </a:r>
            <a:endParaRPr sz="1800" b="1">
              <a:solidFill>
                <a:srgbClr val="242943"/>
              </a:solidFill>
              <a:latin typeface="Tahoma"/>
              <a:ea typeface="Tahoma"/>
              <a:cs typeface="Tahoma"/>
              <a:sym typeface="Tahoma"/>
            </a:endParaRPr>
          </a:p>
        </p:txBody>
      </p:sp>
      <p:sp>
        <p:nvSpPr>
          <p:cNvPr id="132" name="Google Shape;132;p6"/>
          <p:cNvSpPr txBox="1"/>
          <p:nvPr/>
        </p:nvSpPr>
        <p:spPr>
          <a:xfrm>
            <a:off x="537050" y="1872050"/>
            <a:ext cx="4398600" cy="3109200"/>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2"/>
              </a:buClr>
              <a:buSzPts val="1400"/>
              <a:buFont typeface="Arial"/>
              <a:buChar char="•"/>
            </a:pPr>
            <a:r>
              <a:rPr lang="hu-HU" sz="1400" b="1" i="0" u="none" strike="noStrike" cap="none">
                <a:solidFill>
                  <a:schemeClr val="dk2"/>
                </a:solidFill>
                <a:latin typeface="Tahoma"/>
                <a:ea typeface="Tahoma"/>
                <a:cs typeface="Tahoma"/>
                <a:sym typeface="Tahoma"/>
              </a:rPr>
              <a:t>Ms Teodóra Gulrich</a:t>
            </a:r>
            <a:endParaRPr b="1">
              <a:solidFill>
                <a:schemeClr val="dk2"/>
              </a:solidFill>
              <a:latin typeface="Tahoma"/>
              <a:ea typeface="Tahoma"/>
              <a:cs typeface="Tahoma"/>
              <a:sym typeface="Tahoma"/>
            </a:endParaRPr>
          </a:p>
          <a:p>
            <a:pPr marL="285750" marR="0" lvl="0" indent="-285750" algn="l" rtl="0">
              <a:spcBef>
                <a:spcPts val="0"/>
              </a:spcBef>
              <a:spcAft>
                <a:spcPts val="0"/>
              </a:spcAft>
              <a:buClr>
                <a:schemeClr val="dk2"/>
              </a:buClr>
              <a:buSzPts val="1400"/>
              <a:buFont typeface="Arial"/>
              <a:buChar char="•"/>
            </a:pPr>
            <a:r>
              <a:rPr lang="hu-HU" b="1">
                <a:solidFill>
                  <a:schemeClr val="dk2"/>
                </a:solidFill>
                <a:latin typeface="Tahoma"/>
                <a:ea typeface="Tahoma"/>
                <a:cs typeface="Tahoma"/>
                <a:sym typeface="Tahoma"/>
              </a:rPr>
              <a:t>Ms Mónika Omischl-Soós</a:t>
            </a:r>
            <a:br>
              <a:rPr lang="hu-HU" b="1">
                <a:solidFill>
                  <a:schemeClr val="dk2"/>
                </a:solidFill>
                <a:latin typeface="Tahoma"/>
                <a:ea typeface="Tahoma"/>
                <a:cs typeface="Tahoma"/>
                <a:sym typeface="Tahoma"/>
              </a:rPr>
            </a:br>
            <a:endParaRPr b="1">
              <a:solidFill>
                <a:schemeClr val="dk2"/>
              </a:solidFill>
              <a:latin typeface="Tahoma"/>
              <a:ea typeface="Tahoma"/>
              <a:cs typeface="Tahoma"/>
              <a:sym typeface="Tahoma"/>
            </a:endParaRPr>
          </a:p>
          <a:p>
            <a:pPr marL="285750" marR="0" lvl="0" indent="-285750" algn="l" rtl="0">
              <a:spcBef>
                <a:spcPts val="0"/>
              </a:spcBef>
              <a:spcAft>
                <a:spcPts val="0"/>
              </a:spcAft>
              <a:buClr>
                <a:schemeClr val="dk2"/>
              </a:buClr>
              <a:buSzPts val="1400"/>
              <a:buFont typeface="Arial"/>
              <a:buChar char="•"/>
            </a:pPr>
            <a:r>
              <a:rPr lang="hu-HU" sz="1400" b="0" i="0" u="sng" strike="noStrike" cap="none">
                <a:solidFill>
                  <a:schemeClr val="dk2"/>
                </a:solidFill>
                <a:latin typeface="Tahoma"/>
                <a:ea typeface="Tahoma"/>
                <a:cs typeface="Tahoma"/>
                <a:sym typeface="Tahoma"/>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accommodation@sze.hu</a:t>
            </a:r>
            <a:endParaRPr sz="1400" b="0" i="0" u="none" strike="noStrike" cap="none">
              <a:solidFill>
                <a:schemeClr val="dk2"/>
              </a:solidFill>
              <a:latin typeface="Tahoma"/>
              <a:ea typeface="Tahoma"/>
              <a:cs typeface="Tahoma"/>
              <a:sym typeface="Tahoma"/>
            </a:endParaRPr>
          </a:p>
          <a:p>
            <a:pPr marL="0" marR="0" lvl="0" indent="0" algn="l" rtl="0">
              <a:spcBef>
                <a:spcPts val="0"/>
              </a:spcBef>
              <a:spcAft>
                <a:spcPts val="0"/>
              </a:spcAft>
              <a:buNone/>
            </a:pPr>
            <a:endParaRPr sz="1400" i="1">
              <a:solidFill>
                <a:schemeClr val="dk2"/>
              </a:solidFill>
              <a:latin typeface="Tahoma"/>
              <a:ea typeface="Tahoma"/>
              <a:cs typeface="Tahoma"/>
              <a:sym typeface="Tahoma"/>
            </a:endParaRPr>
          </a:p>
          <a:p>
            <a:pPr marL="285750" marR="0" lvl="0" indent="-285750" algn="l" rtl="0">
              <a:spcBef>
                <a:spcPts val="0"/>
              </a:spcBef>
              <a:spcAft>
                <a:spcPts val="0"/>
              </a:spcAft>
              <a:buClr>
                <a:srgbClr val="242943"/>
              </a:buClr>
              <a:buSzPts val="1400"/>
              <a:buFont typeface="Arial"/>
              <a:buChar char="•"/>
            </a:pPr>
            <a:r>
              <a:rPr lang="hu-HU" sz="1400">
                <a:solidFill>
                  <a:srgbClr val="242943"/>
                </a:solidFill>
                <a:latin typeface="Tahoma"/>
                <a:ea typeface="Tahoma"/>
                <a:cs typeface="Tahoma"/>
                <a:sym typeface="Tahoma"/>
              </a:rPr>
              <a:t>Location: Multifunctional Building K1 ground floor</a:t>
            </a:r>
            <a:endParaRPr sz="1400">
              <a:solidFill>
                <a:srgbClr val="242943"/>
              </a:solidFill>
              <a:latin typeface="Tahoma"/>
              <a:ea typeface="Tahoma"/>
              <a:cs typeface="Tahoma"/>
              <a:sym typeface="Tahoma"/>
            </a:endParaRPr>
          </a:p>
          <a:p>
            <a:pPr marL="0" marR="0" lvl="0" indent="0" algn="l" rtl="0">
              <a:spcBef>
                <a:spcPts val="0"/>
              </a:spcBef>
              <a:spcAft>
                <a:spcPts val="0"/>
              </a:spcAft>
              <a:buNone/>
            </a:pPr>
            <a:endParaRPr sz="1400">
              <a:solidFill>
                <a:srgbClr val="FF0000"/>
              </a:solidFill>
              <a:latin typeface="Tahoma"/>
              <a:ea typeface="Tahoma"/>
              <a:cs typeface="Tahoma"/>
              <a:sym typeface="Tahoma"/>
            </a:endParaRPr>
          </a:p>
          <a:p>
            <a:pPr marL="285750" marR="0" lvl="0" indent="-285750" algn="l" rtl="0">
              <a:spcBef>
                <a:spcPts val="0"/>
              </a:spcBef>
              <a:spcAft>
                <a:spcPts val="0"/>
              </a:spcAft>
              <a:buClr>
                <a:schemeClr val="dk2"/>
              </a:buClr>
              <a:buSzPts val="1400"/>
              <a:buFont typeface="Arial"/>
              <a:buChar char="•"/>
            </a:pPr>
            <a:r>
              <a:rPr lang="hu-HU" sz="1400" b="1">
                <a:solidFill>
                  <a:schemeClr val="dk2"/>
                </a:solidFill>
                <a:latin typeface="Tahoma"/>
                <a:ea typeface="Tahoma"/>
                <a:cs typeface="Tahoma"/>
                <a:sym typeface="Tahoma"/>
              </a:rPr>
              <a:t>Office Hours:</a:t>
            </a:r>
            <a:endParaRPr/>
          </a:p>
          <a:p>
            <a:pPr marL="268288" marR="0" lvl="1" indent="0" algn="l" rtl="0">
              <a:spcBef>
                <a:spcPts val="0"/>
              </a:spcBef>
              <a:spcAft>
                <a:spcPts val="0"/>
              </a:spcAft>
              <a:buNone/>
            </a:pPr>
            <a:r>
              <a:rPr lang="hu-HU" sz="1400" b="0" i="0" u="none" strike="noStrike" cap="none">
                <a:solidFill>
                  <a:schemeClr val="dk2"/>
                </a:solidFill>
                <a:latin typeface="Tahoma"/>
                <a:ea typeface="Tahoma"/>
                <a:cs typeface="Tahoma"/>
                <a:sym typeface="Tahoma"/>
              </a:rPr>
              <a:t>Monday to Thursday : </a:t>
            </a:r>
            <a:endParaRPr/>
          </a:p>
          <a:p>
            <a:pPr marL="554038" marR="0" lvl="1" indent="-285749" algn="l" rtl="0">
              <a:spcBef>
                <a:spcPts val="0"/>
              </a:spcBef>
              <a:spcAft>
                <a:spcPts val="0"/>
              </a:spcAft>
              <a:buClr>
                <a:schemeClr val="dk2"/>
              </a:buClr>
              <a:buSzPts val="1400"/>
              <a:buFont typeface="Courier New"/>
              <a:buChar char="o"/>
            </a:pPr>
            <a:r>
              <a:rPr lang="hu-HU" sz="1400" b="0" i="0" u="none" strike="noStrike" cap="none">
                <a:solidFill>
                  <a:schemeClr val="dk2"/>
                </a:solidFill>
                <a:latin typeface="Tahoma"/>
                <a:ea typeface="Tahoma"/>
                <a:cs typeface="Tahoma"/>
                <a:sym typeface="Tahoma"/>
              </a:rPr>
              <a:t>9.00 am – 11.00 am</a:t>
            </a:r>
            <a:endParaRPr/>
          </a:p>
          <a:p>
            <a:pPr marL="554038" marR="0" lvl="1" indent="-285749" algn="l" rtl="0">
              <a:spcBef>
                <a:spcPts val="0"/>
              </a:spcBef>
              <a:spcAft>
                <a:spcPts val="0"/>
              </a:spcAft>
              <a:buClr>
                <a:schemeClr val="dk2"/>
              </a:buClr>
              <a:buSzPts val="1400"/>
              <a:buFont typeface="Courier New"/>
              <a:buChar char="o"/>
            </a:pPr>
            <a:r>
              <a:rPr lang="hu-HU" sz="1400" b="0" i="0" u="none" strike="noStrike" cap="none">
                <a:solidFill>
                  <a:schemeClr val="dk2"/>
                </a:solidFill>
                <a:latin typeface="Tahoma"/>
                <a:ea typeface="Tahoma"/>
                <a:cs typeface="Tahoma"/>
                <a:sym typeface="Tahoma"/>
              </a:rPr>
              <a:t>1.00 pm – 3.00 pm</a:t>
            </a:r>
            <a:endParaRPr/>
          </a:p>
          <a:p>
            <a:pPr marL="268288" marR="0" lvl="1" indent="0" algn="l" rtl="0">
              <a:spcBef>
                <a:spcPts val="0"/>
              </a:spcBef>
              <a:spcAft>
                <a:spcPts val="0"/>
              </a:spcAft>
              <a:buNone/>
            </a:pPr>
            <a:r>
              <a:rPr lang="hu-HU" sz="1400" b="0" i="0" u="none" strike="noStrike" cap="none">
                <a:solidFill>
                  <a:schemeClr val="dk2"/>
                </a:solidFill>
                <a:latin typeface="Tahoma"/>
                <a:ea typeface="Tahoma"/>
                <a:cs typeface="Tahoma"/>
                <a:sym typeface="Tahoma"/>
              </a:rPr>
              <a:t>Friday: </a:t>
            </a:r>
            <a:endParaRPr/>
          </a:p>
          <a:p>
            <a:pPr marL="554038" marR="0" lvl="1" indent="-285749" algn="l" rtl="0">
              <a:spcBef>
                <a:spcPts val="0"/>
              </a:spcBef>
              <a:spcAft>
                <a:spcPts val="0"/>
              </a:spcAft>
              <a:buClr>
                <a:schemeClr val="dk2"/>
              </a:buClr>
              <a:buSzPts val="1400"/>
              <a:buFont typeface="Courier New"/>
              <a:buChar char="o"/>
            </a:pPr>
            <a:r>
              <a:rPr lang="hu-HU" sz="1400" b="0" i="0" u="none" strike="noStrike" cap="none">
                <a:solidFill>
                  <a:schemeClr val="dk2"/>
                </a:solidFill>
                <a:latin typeface="Tahoma"/>
                <a:ea typeface="Tahoma"/>
                <a:cs typeface="Tahoma"/>
                <a:sym typeface="Tahoma"/>
              </a:rPr>
              <a:t>9.00am – 11.00am </a:t>
            </a:r>
            <a:endParaRPr/>
          </a:p>
          <a:p>
            <a:pPr marL="285750" marR="0" lvl="0" indent="-196850" algn="l" rtl="0">
              <a:spcBef>
                <a:spcPts val="0"/>
              </a:spcBef>
              <a:spcAft>
                <a:spcPts val="0"/>
              </a:spcAft>
              <a:buClr>
                <a:schemeClr val="dk1"/>
              </a:buClr>
              <a:buSzPts val="1400"/>
              <a:buFont typeface="Arial"/>
              <a:buNone/>
            </a:pPr>
            <a:endParaRPr sz="1400">
              <a:solidFill>
                <a:schemeClr val="dk2"/>
              </a:solidFill>
              <a:latin typeface="Tahoma"/>
              <a:ea typeface="Tahoma"/>
              <a:cs typeface="Tahoma"/>
              <a:sym typeface="Tahoma"/>
            </a:endParaRPr>
          </a:p>
        </p:txBody>
      </p:sp>
      <p:sp>
        <p:nvSpPr>
          <p:cNvPr id="133" name="Google Shape;133;p6"/>
          <p:cNvSpPr txBox="1"/>
          <p:nvPr/>
        </p:nvSpPr>
        <p:spPr>
          <a:xfrm>
            <a:off x="5255074" y="1235278"/>
            <a:ext cx="3351882" cy="287078"/>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242943"/>
              </a:buClr>
              <a:buSzPts val="1800"/>
              <a:buFont typeface="Arial"/>
              <a:buNone/>
            </a:pPr>
            <a:r>
              <a:rPr lang="hu-HU" sz="1800" b="1" u="none" cap="small">
                <a:solidFill>
                  <a:srgbClr val="242943"/>
                </a:solidFill>
                <a:latin typeface="Tahoma"/>
                <a:ea typeface="Tahoma"/>
                <a:cs typeface="Tahoma"/>
                <a:sym typeface="Tahoma"/>
              </a:rPr>
              <a:t>Student Information and Service Center</a:t>
            </a:r>
            <a:endParaRPr/>
          </a:p>
          <a:p>
            <a:pPr marL="0" marR="0" lvl="0" indent="0" algn="l" rtl="0">
              <a:lnSpc>
                <a:spcPct val="100000"/>
              </a:lnSpc>
              <a:spcBef>
                <a:spcPts val="0"/>
              </a:spcBef>
              <a:spcAft>
                <a:spcPts val="0"/>
              </a:spcAft>
              <a:buClr>
                <a:srgbClr val="242943"/>
              </a:buClr>
              <a:buSzPts val="1050"/>
              <a:buFont typeface="Arial"/>
              <a:buNone/>
            </a:pPr>
            <a:r>
              <a:rPr lang="hu-HU" sz="1050" b="1" u="none" cap="small">
                <a:solidFill>
                  <a:srgbClr val="242943"/>
                </a:solidFill>
                <a:latin typeface="Tahoma"/>
                <a:ea typeface="Tahoma"/>
                <a:cs typeface="Tahoma"/>
                <a:sym typeface="Tahoma"/>
              </a:rPr>
              <a:t>University card</a:t>
            </a:r>
            <a:endParaRPr sz="1050" b="1" u="none">
              <a:solidFill>
                <a:srgbClr val="242943"/>
              </a:solidFill>
              <a:latin typeface="Tahoma"/>
              <a:ea typeface="Tahoma"/>
              <a:cs typeface="Tahoma"/>
              <a:sym typeface="Tahoma"/>
            </a:endParaRPr>
          </a:p>
        </p:txBody>
      </p:sp>
      <p:sp>
        <p:nvSpPr>
          <p:cNvPr id="134" name="Google Shape;134;p6"/>
          <p:cNvSpPr txBox="1"/>
          <p:nvPr/>
        </p:nvSpPr>
        <p:spPr>
          <a:xfrm>
            <a:off x="537044" y="1386113"/>
            <a:ext cx="3351882" cy="287078"/>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242943"/>
              </a:buClr>
              <a:buSzPts val="1800"/>
              <a:buFont typeface="Arial"/>
              <a:buNone/>
            </a:pPr>
            <a:r>
              <a:rPr lang="hu-HU" sz="1800" b="1" u="none" cap="small">
                <a:solidFill>
                  <a:srgbClr val="242943"/>
                </a:solidFill>
                <a:latin typeface="Tahoma"/>
                <a:ea typeface="Tahoma"/>
                <a:cs typeface="Tahoma"/>
                <a:sym typeface="Tahoma"/>
              </a:rPr>
              <a:t>Accommodation Office</a:t>
            </a:r>
            <a:endParaRPr/>
          </a:p>
          <a:p>
            <a:pPr marL="0" marR="0" lvl="0" indent="0" algn="l" rtl="0">
              <a:lnSpc>
                <a:spcPct val="100000"/>
              </a:lnSpc>
              <a:spcBef>
                <a:spcPts val="0"/>
              </a:spcBef>
              <a:spcAft>
                <a:spcPts val="0"/>
              </a:spcAft>
              <a:buClr>
                <a:srgbClr val="242943"/>
              </a:buClr>
              <a:buSzPts val="1100"/>
              <a:buFont typeface="Arial"/>
              <a:buNone/>
            </a:pPr>
            <a:r>
              <a:rPr lang="hu-HU" sz="1100" b="1" u="none" cap="small">
                <a:solidFill>
                  <a:srgbClr val="242943"/>
                </a:solidFill>
                <a:latin typeface="Tahoma"/>
                <a:ea typeface="Tahoma"/>
                <a:cs typeface="Tahoma"/>
                <a:sym typeface="Tahoma"/>
              </a:rPr>
              <a:t>Dormitory</a:t>
            </a:r>
            <a:endParaRPr sz="1100" b="1" u="none">
              <a:solidFill>
                <a:srgbClr val="242943"/>
              </a:solidFill>
              <a:latin typeface="Tahoma"/>
              <a:ea typeface="Tahoma"/>
              <a:cs typeface="Tahoma"/>
              <a:sym typeface="Tahoma"/>
            </a:endParaRPr>
          </a:p>
        </p:txBody>
      </p:sp>
      <p:sp>
        <p:nvSpPr>
          <p:cNvPr id="135" name="Google Shape;135;p6"/>
          <p:cNvSpPr txBox="1"/>
          <p:nvPr/>
        </p:nvSpPr>
        <p:spPr>
          <a:xfrm>
            <a:off x="5203454" y="2194874"/>
            <a:ext cx="2965800" cy="2462700"/>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2"/>
              </a:buClr>
              <a:buSzPts val="1400"/>
              <a:buFont typeface="Arial"/>
              <a:buChar char="•"/>
            </a:pPr>
            <a:r>
              <a:rPr lang="hu-HU"/>
              <a:t>web: kartya.sze.hu</a:t>
            </a:r>
            <a:endParaRPr/>
          </a:p>
          <a:p>
            <a:pPr marL="285750" marR="0" lvl="0" indent="-285750" algn="l" rtl="0">
              <a:spcBef>
                <a:spcPts val="0"/>
              </a:spcBef>
              <a:spcAft>
                <a:spcPts val="0"/>
              </a:spcAft>
              <a:buClr>
                <a:schemeClr val="dk2"/>
              </a:buClr>
              <a:buSzPts val="1400"/>
              <a:buFont typeface="Arial"/>
              <a:buChar char="•"/>
            </a:pPr>
            <a:r>
              <a:rPr lang="hu-HU"/>
              <a:t>email: </a:t>
            </a:r>
            <a:r>
              <a:rPr lang="hu-HU" sz="1400" u="sng">
                <a:solidFill>
                  <a:schemeClr val="dk2"/>
                </a:solidFill>
                <a:latin typeface="Tahoma"/>
                <a:ea typeface="Tahoma"/>
                <a:cs typeface="Tahoma"/>
                <a:sym typeface="Tahoma"/>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kartya@sze.hu</a:t>
            </a:r>
            <a:r>
              <a:rPr lang="hu-HU" sz="1400">
                <a:solidFill>
                  <a:schemeClr val="dk2"/>
                </a:solidFill>
                <a:latin typeface="Tahoma"/>
                <a:ea typeface="Tahoma"/>
                <a:cs typeface="Tahoma"/>
                <a:sym typeface="Tahoma"/>
              </a:rPr>
              <a:t> </a:t>
            </a:r>
            <a:endParaRPr/>
          </a:p>
          <a:p>
            <a:pPr marL="285750" marR="0" lvl="0" indent="-196850" algn="l" rtl="0">
              <a:spcBef>
                <a:spcPts val="0"/>
              </a:spcBef>
              <a:spcAft>
                <a:spcPts val="0"/>
              </a:spcAft>
              <a:buClr>
                <a:schemeClr val="dk1"/>
              </a:buClr>
              <a:buSzPts val="1400"/>
              <a:buFont typeface="Arial"/>
              <a:buNone/>
            </a:pPr>
            <a:endParaRPr sz="1400" i="1">
              <a:solidFill>
                <a:schemeClr val="dk2"/>
              </a:solidFill>
              <a:latin typeface="Tahoma"/>
              <a:ea typeface="Tahoma"/>
              <a:cs typeface="Tahoma"/>
              <a:sym typeface="Tahoma"/>
            </a:endParaRPr>
          </a:p>
          <a:p>
            <a:pPr marL="285750" marR="0" lvl="0" indent="-285750" algn="l" rtl="0">
              <a:spcBef>
                <a:spcPts val="0"/>
              </a:spcBef>
              <a:spcAft>
                <a:spcPts val="0"/>
              </a:spcAft>
              <a:buClr>
                <a:srgbClr val="242943"/>
              </a:buClr>
              <a:buSzPts val="1400"/>
              <a:buFont typeface="Arial"/>
              <a:buChar char="•"/>
            </a:pPr>
            <a:r>
              <a:rPr lang="hu-HU" sz="1400">
                <a:solidFill>
                  <a:srgbClr val="242943"/>
                </a:solidFill>
                <a:latin typeface="Tahoma"/>
                <a:ea typeface="Tahoma"/>
                <a:cs typeface="Tahoma"/>
                <a:sym typeface="Tahoma"/>
              </a:rPr>
              <a:t>Location: ÚT-106 (AKIK)</a:t>
            </a:r>
            <a:endParaRPr/>
          </a:p>
          <a:p>
            <a:pPr marL="285750" marR="0" lvl="0" indent="-196850" algn="l" rtl="0">
              <a:spcBef>
                <a:spcPts val="0"/>
              </a:spcBef>
              <a:spcAft>
                <a:spcPts val="0"/>
              </a:spcAft>
              <a:buClr>
                <a:schemeClr val="dk1"/>
              </a:buClr>
              <a:buSzPts val="1400"/>
              <a:buFont typeface="Arial"/>
              <a:buNone/>
            </a:pPr>
            <a:endParaRPr sz="1400">
              <a:solidFill>
                <a:srgbClr val="FF0000"/>
              </a:solidFill>
              <a:latin typeface="Tahoma"/>
              <a:ea typeface="Tahoma"/>
              <a:cs typeface="Tahoma"/>
              <a:sym typeface="Tahoma"/>
            </a:endParaRPr>
          </a:p>
          <a:p>
            <a:pPr marL="285750" marR="0" lvl="0" indent="-285750" algn="l" rtl="0">
              <a:spcBef>
                <a:spcPts val="0"/>
              </a:spcBef>
              <a:spcAft>
                <a:spcPts val="0"/>
              </a:spcAft>
              <a:buClr>
                <a:schemeClr val="dk2"/>
              </a:buClr>
              <a:buSzPts val="1400"/>
              <a:buFont typeface="Arial"/>
              <a:buChar char="•"/>
            </a:pPr>
            <a:r>
              <a:rPr lang="hu-HU" sz="1400" b="1">
                <a:solidFill>
                  <a:schemeClr val="dk2"/>
                </a:solidFill>
                <a:latin typeface="Tahoma"/>
                <a:ea typeface="Tahoma"/>
                <a:cs typeface="Tahoma"/>
                <a:sym typeface="Tahoma"/>
              </a:rPr>
              <a:t>Office Hours:</a:t>
            </a:r>
            <a:endParaRPr/>
          </a:p>
          <a:p>
            <a:pPr marL="268288" marR="0" lvl="1" indent="0" algn="l" rtl="0">
              <a:spcBef>
                <a:spcPts val="0"/>
              </a:spcBef>
              <a:spcAft>
                <a:spcPts val="0"/>
              </a:spcAft>
              <a:buNone/>
            </a:pPr>
            <a:r>
              <a:rPr lang="hu-HU" sz="1400" b="0" i="0" u="none" strike="noStrike" cap="none">
                <a:solidFill>
                  <a:schemeClr val="dk2"/>
                </a:solidFill>
                <a:latin typeface="Tahoma"/>
                <a:ea typeface="Tahoma"/>
                <a:cs typeface="Tahoma"/>
                <a:sym typeface="Tahoma"/>
              </a:rPr>
              <a:t>Monday to Thursday : </a:t>
            </a:r>
            <a:endParaRPr/>
          </a:p>
          <a:p>
            <a:pPr marL="554038" marR="0" lvl="1" indent="-285749" algn="l" rtl="0">
              <a:spcBef>
                <a:spcPts val="0"/>
              </a:spcBef>
              <a:spcAft>
                <a:spcPts val="0"/>
              </a:spcAft>
              <a:buClr>
                <a:schemeClr val="dk2"/>
              </a:buClr>
              <a:buSzPts val="1400"/>
              <a:buFont typeface="Courier New"/>
              <a:buChar char="o"/>
            </a:pPr>
            <a:r>
              <a:rPr lang="hu-HU" sz="1400" b="0" i="0" u="none" strike="noStrike" cap="none">
                <a:solidFill>
                  <a:schemeClr val="dk2"/>
                </a:solidFill>
                <a:latin typeface="Tahoma"/>
                <a:ea typeface="Tahoma"/>
                <a:cs typeface="Tahoma"/>
                <a:sym typeface="Tahoma"/>
              </a:rPr>
              <a:t>8.00 am – 4.00 pm</a:t>
            </a:r>
            <a:endParaRPr sz="1400" b="0" i="0" u="none" strike="noStrike" cap="none">
              <a:solidFill>
                <a:schemeClr val="dk2"/>
              </a:solidFill>
              <a:latin typeface="Tahoma"/>
              <a:ea typeface="Tahoma"/>
              <a:cs typeface="Tahoma"/>
              <a:sym typeface="Tahoma"/>
            </a:endParaRPr>
          </a:p>
          <a:p>
            <a:pPr marL="268288" marR="0" lvl="1" indent="0" algn="l" rtl="0">
              <a:spcBef>
                <a:spcPts val="0"/>
              </a:spcBef>
              <a:spcAft>
                <a:spcPts val="0"/>
              </a:spcAft>
              <a:buNone/>
            </a:pPr>
            <a:r>
              <a:rPr lang="hu-HU" sz="1400" b="0" i="0" u="none" strike="noStrike" cap="none">
                <a:solidFill>
                  <a:schemeClr val="dk2"/>
                </a:solidFill>
                <a:latin typeface="Tahoma"/>
                <a:ea typeface="Tahoma"/>
                <a:cs typeface="Tahoma"/>
                <a:sym typeface="Tahoma"/>
              </a:rPr>
              <a:t>Friday: </a:t>
            </a:r>
            <a:endParaRPr/>
          </a:p>
          <a:p>
            <a:pPr marL="554038" marR="0" lvl="1" indent="-285749" algn="l" rtl="0">
              <a:spcBef>
                <a:spcPts val="0"/>
              </a:spcBef>
              <a:spcAft>
                <a:spcPts val="0"/>
              </a:spcAft>
              <a:buClr>
                <a:schemeClr val="dk2"/>
              </a:buClr>
              <a:buSzPts val="1400"/>
              <a:buFont typeface="Courier New"/>
              <a:buChar char="o"/>
            </a:pPr>
            <a:r>
              <a:rPr lang="hu-HU" sz="1400" b="0" i="0" u="none" strike="noStrike" cap="none">
                <a:solidFill>
                  <a:schemeClr val="dk2"/>
                </a:solidFill>
                <a:latin typeface="Tahoma"/>
                <a:ea typeface="Tahoma"/>
                <a:cs typeface="Tahoma"/>
                <a:sym typeface="Tahoma"/>
              </a:rPr>
              <a:t>8.00 am – 2.00 pm </a:t>
            </a:r>
            <a:endParaRPr/>
          </a:p>
          <a:p>
            <a:pPr marL="285750" marR="0" lvl="0" indent="-196850" algn="l" rtl="0">
              <a:spcBef>
                <a:spcPts val="0"/>
              </a:spcBef>
              <a:spcAft>
                <a:spcPts val="0"/>
              </a:spcAft>
              <a:buClr>
                <a:schemeClr val="dk1"/>
              </a:buClr>
              <a:buSzPts val="1400"/>
              <a:buFont typeface="Arial"/>
              <a:buNone/>
            </a:pPr>
            <a:endParaRPr sz="1400">
              <a:solidFill>
                <a:schemeClr val="dk2"/>
              </a:solidFill>
              <a:latin typeface="Tahoma"/>
              <a:ea typeface="Tahoma"/>
              <a:cs typeface="Tahoma"/>
              <a:sym typeface="Tahom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7"/>
          <p:cNvSpPr txBox="1">
            <a:spLocks noGrp="1"/>
          </p:cNvSpPr>
          <p:nvPr>
            <p:ph type="body" idx="2"/>
          </p:nvPr>
        </p:nvSpPr>
        <p:spPr>
          <a:xfrm>
            <a:off x="2295682" y="855945"/>
            <a:ext cx="4552635" cy="43975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242943"/>
              </a:buClr>
              <a:buSzPts val="1800"/>
              <a:buNone/>
            </a:pPr>
            <a:r>
              <a:rPr lang="hu-HU" sz="1800" b="1" cap="small">
                <a:solidFill>
                  <a:srgbClr val="242943"/>
                </a:solidFill>
              </a:rPr>
              <a:t>Dormitory Fee - Scholarship Students</a:t>
            </a:r>
            <a:endParaRPr sz="1800" b="1" cap="small">
              <a:solidFill>
                <a:srgbClr val="242943"/>
              </a:solidFill>
            </a:endParaRPr>
          </a:p>
          <a:p>
            <a:pPr marL="0" lvl="0" indent="0" algn="l" rtl="0">
              <a:lnSpc>
                <a:spcPct val="90000"/>
              </a:lnSpc>
              <a:spcBef>
                <a:spcPts val="675"/>
              </a:spcBef>
              <a:spcAft>
                <a:spcPts val="0"/>
              </a:spcAft>
              <a:buClr>
                <a:schemeClr val="dk1"/>
              </a:buClr>
              <a:buSzPts val="1088"/>
              <a:buNone/>
            </a:pPr>
            <a:endParaRPr/>
          </a:p>
        </p:txBody>
      </p:sp>
      <p:sp>
        <p:nvSpPr>
          <p:cNvPr id="141" name="Google Shape;141;p7"/>
          <p:cNvSpPr txBox="1"/>
          <p:nvPr/>
        </p:nvSpPr>
        <p:spPr>
          <a:xfrm>
            <a:off x="584199" y="1425220"/>
            <a:ext cx="7975600" cy="3280065"/>
          </a:xfrm>
          <a:prstGeom prst="rect">
            <a:avLst/>
          </a:prstGeom>
          <a:noFill/>
          <a:ln>
            <a:noFill/>
          </a:ln>
        </p:spPr>
        <p:txBody>
          <a:bodyPr spcFirstLastPara="1" wrap="square" lIns="91425" tIns="45700" rIns="91425" bIns="45700" anchor="t" anchorCtr="0">
            <a:spAutoFit/>
          </a:bodyPr>
          <a:lstStyle/>
          <a:p>
            <a:pPr marL="285750" marR="0" lvl="0" indent="-285750" algn="just" rtl="0">
              <a:lnSpc>
                <a:spcPct val="150000"/>
              </a:lnSpc>
              <a:spcBef>
                <a:spcPts val="0"/>
              </a:spcBef>
              <a:spcAft>
                <a:spcPts val="0"/>
              </a:spcAft>
              <a:buClr>
                <a:schemeClr val="dk2"/>
              </a:buClr>
              <a:buSzPts val="1400"/>
              <a:buFont typeface="Arial"/>
              <a:buChar char="•"/>
            </a:pPr>
            <a:r>
              <a:rPr lang="hu-HU" sz="1400">
                <a:solidFill>
                  <a:schemeClr val="dk2"/>
                </a:solidFill>
                <a:latin typeface="Tahoma"/>
                <a:ea typeface="Tahoma"/>
                <a:cs typeface="Tahoma"/>
                <a:sym typeface="Tahoma"/>
              </a:rPr>
              <a:t>The scholarship will directly pay the University for the dormitory fees.</a:t>
            </a:r>
            <a:endParaRPr/>
          </a:p>
          <a:p>
            <a:pPr marL="285750" marR="0" lvl="0" indent="-285750" algn="just" rtl="0">
              <a:lnSpc>
                <a:spcPct val="150000"/>
              </a:lnSpc>
              <a:spcBef>
                <a:spcPts val="0"/>
              </a:spcBef>
              <a:spcAft>
                <a:spcPts val="0"/>
              </a:spcAft>
              <a:buClr>
                <a:schemeClr val="dk2"/>
              </a:buClr>
              <a:buSzPts val="1400"/>
              <a:buFont typeface="Arial"/>
              <a:buChar char="•"/>
            </a:pPr>
            <a:r>
              <a:rPr lang="hu-HU" sz="1400">
                <a:solidFill>
                  <a:schemeClr val="dk2"/>
                </a:solidFill>
                <a:latin typeface="Tahoma"/>
                <a:ea typeface="Tahoma"/>
                <a:cs typeface="Tahoma"/>
                <a:sym typeface="Tahoma"/>
              </a:rPr>
              <a:t>If you would like to move out of the dormitory you have a 1 month grace period to decide whether you would like to stay in the dorm or not.</a:t>
            </a:r>
            <a:endParaRPr/>
          </a:p>
          <a:p>
            <a:pPr marL="285750" marR="0" lvl="0" indent="-285750" algn="just" rtl="0">
              <a:lnSpc>
                <a:spcPct val="150000"/>
              </a:lnSpc>
              <a:spcBef>
                <a:spcPts val="0"/>
              </a:spcBef>
              <a:spcAft>
                <a:spcPts val="0"/>
              </a:spcAft>
              <a:buClr>
                <a:schemeClr val="dk2"/>
              </a:buClr>
              <a:buSzPts val="1400"/>
              <a:buFont typeface="Arial"/>
              <a:buChar char="•"/>
            </a:pPr>
            <a:r>
              <a:rPr lang="hu-HU" sz="1400">
                <a:solidFill>
                  <a:schemeClr val="dk2"/>
                </a:solidFill>
                <a:latin typeface="Tahoma"/>
                <a:ea typeface="Tahoma"/>
                <a:cs typeface="Tahoma"/>
                <a:sym typeface="Tahoma"/>
              </a:rPr>
              <a:t>If you decide to move out from the dormitory after the first month you will have to notify the Accommodation Office. In this case you will be eligible to receive the accommodation support yourself. </a:t>
            </a:r>
            <a:r>
              <a:rPr lang="hu-HU" sz="1400" b="1">
                <a:solidFill>
                  <a:schemeClr val="dk2"/>
                </a:solidFill>
                <a:latin typeface="Tahoma"/>
                <a:ea typeface="Tahoma"/>
                <a:cs typeface="Tahoma"/>
                <a:sym typeface="Tahoma"/>
              </a:rPr>
              <a:t>Please note this is only possible if you move out before the end of the  grace period!!</a:t>
            </a:r>
            <a:endParaRPr/>
          </a:p>
          <a:p>
            <a:pPr marL="285750" marR="0" lvl="0" indent="-285750" algn="just" rtl="0">
              <a:lnSpc>
                <a:spcPct val="150000"/>
              </a:lnSpc>
              <a:spcBef>
                <a:spcPts val="0"/>
              </a:spcBef>
              <a:spcAft>
                <a:spcPts val="0"/>
              </a:spcAft>
              <a:buClr>
                <a:schemeClr val="dk2"/>
              </a:buClr>
              <a:buSzPts val="1400"/>
              <a:buFont typeface="Arial"/>
              <a:buChar char="•"/>
            </a:pPr>
            <a:r>
              <a:rPr lang="hu-HU" sz="1400">
                <a:solidFill>
                  <a:schemeClr val="dk2"/>
                </a:solidFill>
                <a:latin typeface="Tahoma"/>
                <a:ea typeface="Tahoma"/>
                <a:cs typeface="Tahoma"/>
                <a:sym typeface="Tahoma"/>
              </a:rPr>
              <a:t>If you would like to move out after the grace period you will NOT be eligible to receive the accommodation support. As per the dormitory policy and contract states.</a:t>
            </a:r>
            <a:endParaRPr/>
          </a:p>
          <a:p>
            <a:pPr marL="285750" marR="0" lvl="0" indent="-285750" algn="just" rtl="0">
              <a:lnSpc>
                <a:spcPct val="150000"/>
              </a:lnSpc>
              <a:spcBef>
                <a:spcPts val="0"/>
              </a:spcBef>
              <a:spcAft>
                <a:spcPts val="0"/>
              </a:spcAft>
              <a:buClr>
                <a:schemeClr val="dk2"/>
              </a:buClr>
              <a:buSzPts val="1400"/>
              <a:buFont typeface="Arial"/>
              <a:buChar char="•"/>
            </a:pPr>
            <a:r>
              <a:rPr lang="hu-HU" sz="1400">
                <a:solidFill>
                  <a:schemeClr val="dk2"/>
                </a:solidFill>
                <a:latin typeface="Tahoma"/>
                <a:ea typeface="Tahoma"/>
                <a:cs typeface="Tahoma"/>
                <a:sym typeface="Tahoma"/>
              </a:rPr>
              <a:t>1st grace period ends 5th of October, 2nd grace period ends 5th of March. </a:t>
            </a:r>
            <a:r>
              <a:rPr lang="hu-HU" sz="1400" b="1">
                <a:solidFill>
                  <a:schemeClr val="dk2"/>
                </a:solidFill>
                <a:latin typeface="Tahoma"/>
                <a:ea typeface="Tahoma"/>
                <a:cs typeface="Tahoma"/>
                <a:sym typeface="Tahoma"/>
              </a:rPr>
              <a:t>No exception!</a:t>
            </a:r>
            <a:endParaRPr sz="1400">
              <a:solidFill>
                <a:schemeClr val="dk2"/>
              </a:solidFill>
              <a:latin typeface="Tahoma"/>
              <a:ea typeface="Tahoma"/>
              <a:cs typeface="Tahoma"/>
              <a:sym typeface="Tahom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8"/>
          <p:cNvSpPr txBox="1">
            <a:spLocks noGrp="1"/>
          </p:cNvSpPr>
          <p:nvPr>
            <p:ph type="body" idx="2"/>
          </p:nvPr>
        </p:nvSpPr>
        <p:spPr>
          <a:xfrm>
            <a:off x="2107179" y="1062376"/>
            <a:ext cx="4677079" cy="35178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242943"/>
              </a:buClr>
              <a:buSzPts val="1800"/>
              <a:buNone/>
            </a:pPr>
            <a:r>
              <a:rPr lang="hu-HU" sz="1800" b="1" cap="small">
                <a:solidFill>
                  <a:srgbClr val="242943"/>
                </a:solidFill>
              </a:rPr>
              <a:t>Dormitory Fee - Self Funded Students</a:t>
            </a:r>
            <a:endParaRPr sz="1800" b="1" cap="small">
              <a:solidFill>
                <a:srgbClr val="242943"/>
              </a:solidFill>
            </a:endParaRPr>
          </a:p>
          <a:p>
            <a:pPr marL="0" lvl="0" indent="0" algn="l" rtl="0">
              <a:lnSpc>
                <a:spcPct val="90000"/>
              </a:lnSpc>
              <a:spcBef>
                <a:spcPts val="675"/>
              </a:spcBef>
              <a:spcAft>
                <a:spcPts val="0"/>
              </a:spcAft>
              <a:buClr>
                <a:schemeClr val="dk1"/>
              </a:buClr>
              <a:buSzPts val="1088"/>
              <a:buNone/>
            </a:pPr>
            <a:endParaRPr/>
          </a:p>
        </p:txBody>
      </p:sp>
      <p:sp>
        <p:nvSpPr>
          <p:cNvPr id="147" name="Google Shape;147;p8"/>
          <p:cNvSpPr txBox="1"/>
          <p:nvPr/>
        </p:nvSpPr>
        <p:spPr>
          <a:xfrm>
            <a:off x="668184" y="1681287"/>
            <a:ext cx="7807500" cy="2247300"/>
          </a:xfrm>
          <a:prstGeom prst="rect">
            <a:avLst/>
          </a:prstGeom>
          <a:noFill/>
          <a:ln>
            <a:noFill/>
          </a:ln>
        </p:spPr>
        <p:txBody>
          <a:bodyPr spcFirstLastPara="1" wrap="square" lIns="91425" tIns="45700" rIns="91425" bIns="45700" anchor="t" anchorCtr="0">
            <a:spAutoFit/>
          </a:bodyPr>
          <a:lstStyle/>
          <a:p>
            <a:pPr marL="285750" marR="0" lvl="0" indent="-285750" algn="just" rtl="0">
              <a:lnSpc>
                <a:spcPct val="150000"/>
              </a:lnSpc>
              <a:spcBef>
                <a:spcPts val="0"/>
              </a:spcBef>
              <a:spcAft>
                <a:spcPts val="0"/>
              </a:spcAft>
              <a:buClr>
                <a:schemeClr val="dk2"/>
              </a:buClr>
              <a:buSzPts val="1400"/>
              <a:buFont typeface="Arial"/>
              <a:buChar char="•"/>
            </a:pPr>
            <a:r>
              <a:rPr lang="hu-HU">
                <a:solidFill>
                  <a:schemeClr val="dk2"/>
                </a:solidFill>
                <a:latin typeface="Tahoma"/>
                <a:ea typeface="Tahoma"/>
                <a:cs typeface="Tahoma"/>
                <a:sym typeface="Tahoma"/>
              </a:rPr>
              <a:t>New students</a:t>
            </a:r>
            <a:r>
              <a:rPr lang="hu-HU" sz="1400">
                <a:solidFill>
                  <a:schemeClr val="dk2"/>
                </a:solidFill>
                <a:latin typeface="Tahoma"/>
                <a:ea typeface="Tahoma"/>
                <a:cs typeface="Tahoma"/>
                <a:sym typeface="Tahoma"/>
              </a:rPr>
              <a:t> have already pa</a:t>
            </a:r>
            <a:r>
              <a:rPr lang="hu-HU">
                <a:solidFill>
                  <a:schemeClr val="dk2"/>
                </a:solidFill>
                <a:latin typeface="Tahoma"/>
                <a:ea typeface="Tahoma"/>
                <a:cs typeface="Tahoma"/>
                <a:sym typeface="Tahoma"/>
              </a:rPr>
              <a:t>i</a:t>
            </a:r>
            <a:r>
              <a:rPr lang="hu-HU" sz="1400">
                <a:solidFill>
                  <a:schemeClr val="dk2"/>
                </a:solidFill>
                <a:latin typeface="Tahoma"/>
                <a:ea typeface="Tahoma"/>
                <a:cs typeface="Tahoma"/>
                <a:sym typeface="Tahoma"/>
              </a:rPr>
              <a:t>d (along with </a:t>
            </a:r>
            <a:r>
              <a:rPr lang="hu-HU">
                <a:solidFill>
                  <a:schemeClr val="dk2"/>
                </a:solidFill>
                <a:latin typeface="Tahoma"/>
                <a:ea typeface="Tahoma"/>
                <a:cs typeface="Tahoma"/>
                <a:sym typeface="Tahoma"/>
              </a:rPr>
              <a:t>their</a:t>
            </a:r>
            <a:r>
              <a:rPr lang="hu-HU" sz="1400">
                <a:solidFill>
                  <a:schemeClr val="dk2"/>
                </a:solidFill>
                <a:latin typeface="Tahoma"/>
                <a:ea typeface="Tahoma"/>
                <a:cs typeface="Tahoma"/>
                <a:sym typeface="Tahoma"/>
              </a:rPr>
              <a:t> student fees) for </a:t>
            </a:r>
            <a:r>
              <a:rPr lang="hu-HU">
                <a:solidFill>
                  <a:schemeClr val="dk2"/>
                </a:solidFill>
                <a:latin typeface="Tahoma"/>
                <a:ea typeface="Tahoma"/>
                <a:cs typeface="Tahoma"/>
                <a:sym typeface="Tahoma"/>
              </a:rPr>
              <a:t>their</a:t>
            </a:r>
            <a:r>
              <a:rPr lang="hu-HU" sz="1400">
                <a:solidFill>
                  <a:schemeClr val="dk2"/>
                </a:solidFill>
                <a:latin typeface="Tahoma"/>
                <a:ea typeface="Tahoma"/>
                <a:cs typeface="Tahoma"/>
                <a:sym typeface="Tahoma"/>
              </a:rPr>
              <a:t> first month of accommodation. If you decide to stay for the semester after the first month you need to pay the rest (4 months fee in one amount). </a:t>
            </a:r>
            <a:endParaRPr/>
          </a:p>
          <a:p>
            <a:pPr marL="285750" marR="0" lvl="0" indent="-285750" algn="just" rtl="0">
              <a:lnSpc>
                <a:spcPct val="150000"/>
              </a:lnSpc>
              <a:spcBef>
                <a:spcPts val="0"/>
              </a:spcBef>
              <a:spcAft>
                <a:spcPts val="0"/>
              </a:spcAft>
              <a:buClr>
                <a:schemeClr val="dk2"/>
              </a:buClr>
              <a:buSzPts val="1400"/>
              <a:buFont typeface="Arial"/>
              <a:buChar char="•"/>
            </a:pPr>
            <a:r>
              <a:rPr lang="hu-HU" sz="1400">
                <a:solidFill>
                  <a:schemeClr val="dk2"/>
                </a:solidFill>
                <a:latin typeface="Tahoma"/>
                <a:ea typeface="Tahoma"/>
                <a:cs typeface="Tahoma"/>
                <a:sym typeface="Tahoma"/>
              </a:rPr>
              <a:t>Unfortunately we can’t count half months or so. If you stay a day in the dorm we have to charge the whole month fee (according to the dormitory policy).</a:t>
            </a:r>
            <a:endParaRPr/>
          </a:p>
          <a:p>
            <a:pPr marL="285750" marR="0" lvl="0" indent="-285750" algn="just" rtl="0">
              <a:lnSpc>
                <a:spcPct val="150000"/>
              </a:lnSpc>
              <a:spcBef>
                <a:spcPts val="0"/>
              </a:spcBef>
              <a:spcAft>
                <a:spcPts val="0"/>
              </a:spcAft>
              <a:buClr>
                <a:schemeClr val="dk2"/>
              </a:buClr>
              <a:buSzPts val="1400"/>
              <a:buFont typeface="Arial"/>
              <a:buChar char="•"/>
            </a:pPr>
            <a:r>
              <a:rPr lang="hu-HU" sz="1400">
                <a:solidFill>
                  <a:schemeClr val="dk2"/>
                </a:solidFill>
                <a:latin typeface="Tahoma"/>
                <a:ea typeface="Tahoma"/>
                <a:cs typeface="Tahoma"/>
                <a:sym typeface="Tahoma"/>
              </a:rPr>
              <a:t>If you decide to leave the dorm </a:t>
            </a:r>
            <a:r>
              <a:rPr lang="hu-HU" sz="1400" b="1">
                <a:solidFill>
                  <a:schemeClr val="dk2"/>
                </a:solidFill>
                <a:latin typeface="Tahoma"/>
                <a:ea typeface="Tahoma"/>
                <a:cs typeface="Tahoma"/>
                <a:sym typeface="Tahoma"/>
              </a:rPr>
              <a:t>within the first month</a:t>
            </a:r>
            <a:r>
              <a:rPr lang="hu-HU" sz="1400">
                <a:solidFill>
                  <a:schemeClr val="dk2"/>
                </a:solidFill>
                <a:latin typeface="Tahoma"/>
                <a:ea typeface="Tahoma"/>
                <a:cs typeface="Tahoma"/>
                <a:sym typeface="Tahoma"/>
              </a:rPr>
              <a:t>, you don’t need to pay for the rest.</a:t>
            </a:r>
            <a:endParaRPr/>
          </a:p>
          <a:p>
            <a:pPr marL="285750" marR="0" lvl="0" indent="-285750" algn="just" rtl="0">
              <a:lnSpc>
                <a:spcPct val="150000"/>
              </a:lnSpc>
              <a:spcBef>
                <a:spcPts val="0"/>
              </a:spcBef>
              <a:spcAft>
                <a:spcPts val="0"/>
              </a:spcAft>
              <a:buClr>
                <a:schemeClr val="dk2"/>
              </a:buClr>
              <a:buSzPts val="1400"/>
              <a:buFont typeface="Arial"/>
              <a:buChar char="•"/>
            </a:pPr>
            <a:r>
              <a:rPr lang="hu-HU" sz="1400">
                <a:solidFill>
                  <a:schemeClr val="dk2"/>
                </a:solidFill>
                <a:latin typeface="Tahoma"/>
                <a:ea typeface="Tahoma"/>
                <a:cs typeface="Tahoma"/>
                <a:sym typeface="Tahoma"/>
              </a:rPr>
              <a:t>If you decide to leave the dorm </a:t>
            </a:r>
            <a:r>
              <a:rPr lang="hu-HU" sz="1400" b="1">
                <a:solidFill>
                  <a:schemeClr val="dk2"/>
                </a:solidFill>
                <a:latin typeface="Tahoma"/>
                <a:ea typeface="Tahoma"/>
                <a:cs typeface="Tahoma"/>
                <a:sym typeface="Tahoma"/>
              </a:rPr>
              <a:t>after the first month</a:t>
            </a:r>
            <a:r>
              <a:rPr lang="hu-HU" sz="1400">
                <a:solidFill>
                  <a:schemeClr val="dk2"/>
                </a:solidFill>
                <a:latin typeface="Tahoma"/>
                <a:ea typeface="Tahoma"/>
                <a:cs typeface="Tahoma"/>
                <a:sym typeface="Tahoma"/>
              </a:rPr>
              <a:t>, we cannot pay back the rest.</a:t>
            </a:r>
            <a:endParaRPr/>
          </a:p>
        </p:txBody>
      </p:sp>
    </p:spTree>
  </p:cSld>
  <p:clrMapOvr>
    <a:masterClrMapping/>
  </p:clrMapOvr>
</p:sld>
</file>

<file path=ppt/theme/theme1.xml><?xml version="1.0" encoding="utf-8"?>
<a:theme xmlns:a="http://schemas.openxmlformats.org/drawingml/2006/main" name="Default Theme">
  <a:themeElements>
    <a:clrScheme name="sze_szinek">
      <a:dk1>
        <a:srgbClr val="07B9D9"/>
      </a:dk1>
      <a:lt1>
        <a:srgbClr val="FFFFFF"/>
      </a:lt1>
      <a:dk2>
        <a:srgbClr val="242843"/>
      </a:dk2>
      <a:lt2>
        <a:srgbClr val="D1D3D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1806</Words>
  <Application>Microsoft Office PowerPoint</Application>
  <PresentationFormat>Diavetítés a képernyőre (16:9 oldalarány)</PresentationFormat>
  <Paragraphs>160</Paragraphs>
  <Slides>22</Slides>
  <Notes>22</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22</vt:i4>
      </vt:variant>
    </vt:vector>
  </HeadingPairs>
  <TitlesOfParts>
    <vt:vector size="28" baseType="lpstr">
      <vt:lpstr>Arial</vt:lpstr>
      <vt:lpstr>Arial</vt:lpstr>
      <vt:lpstr>Courier New</vt:lpstr>
      <vt:lpstr>Tahoma</vt:lpstr>
      <vt:lpstr>Noto Sans Symbols</vt:lpstr>
      <vt:lpstr>Default Theme</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xmeditor01</dc:creator>
  <cp:lastModifiedBy>Bartha Nikolett</cp:lastModifiedBy>
  <cp:revision>1</cp:revision>
  <dcterms:created xsi:type="dcterms:W3CDTF">2019-08-01T06:27:51Z</dcterms:created>
  <dcterms:modified xsi:type="dcterms:W3CDTF">2023-09-06T14:00:25Z</dcterms:modified>
</cp:coreProperties>
</file>